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  <p:sldId id="267" r:id="rId3"/>
    <p:sldId id="272" r:id="rId4"/>
    <p:sldId id="273" r:id="rId5"/>
    <p:sldId id="274" r:id="rId6"/>
    <p:sldId id="265" r:id="rId7"/>
    <p:sldId id="275" r:id="rId8"/>
    <p:sldId id="276" r:id="rId9"/>
    <p:sldId id="271" r:id="rId10"/>
    <p:sldId id="269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43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329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9590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424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7122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TitleSlidewhit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95723" y="1413101"/>
            <a:ext cx="69478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tx2">
                    <a:lumMod val="75000"/>
                  </a:schemeClr>
                </a:solidFill>
                <a:latin typeface="Helvetica"/>
                <a:cs typeface="Helvetica"/>
              </a:rPr>
              <a:t>Accreditation  Systems Portfolio </a:t>
            </a:r>
            <a:endParaRPr lang="en-US" sz="6000" dirty="0">
              <a:solidFill>
                <a:schemeClr val="tx2">
                  <a:lumMod val="75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17464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pic>
        <p:nvPicPr>
          <p:cNvPr id="8" name="Picture 7" descr="Richland_V_blue_greensprou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6612" y="2353876"/>
            <a:ext cx="1527243" cy="13646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27112" y="1174038"/>
            <a:ext cx="46978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Questions?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52944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9924" y="672312"/>
            <a:ext cx="71257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Higher Learning Commission – Accreditation Body for 19 States, including Illinois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Accreditation allows Richland to award Federal Financial Aid, verifies that credits can transfer, and certifies the awarding of degrees and certificates.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Richland participates in the Academic Quality Improvement Program (AQIP), one of 3 Pathways supported by the Higher Learning Commission; accepted in 2001.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96177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9924" y="672312"/>
            <a:ext cx="66619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AQIP includes several required components: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Strategy Forum (year after Systems Portfolio)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Action Projects (annual)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Systems Portfolio (Systems Appraisal)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Comprehensive Quality Review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8-year cycle (we are in year 3); current 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accreditation cycle ends in 2021-2022.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660388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1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9924" y="672312"/>
            <a:ext cx="74371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Submission of Systems Portfolio June 4, 2018</a:t>
            </a:r>
          </a:p>
          <a:p>
            <a:endParaRPr lang="en-US" dirty="0" smtClean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Purpose of Portfolio: To explain processes, share results (qualitative and quantitative), and identify improvements (past or future). 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6 Categories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Helping Students Learn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Meeting Student and Other Key Stakeholder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Valuing Employees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Planning and Leading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Knowledge Management and Resource Stewardship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Quality Overview 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4535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9478" y="602974"/>
            <a:ext cx="69176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Portfolio Structure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:</a:t>
            </a: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Institutional Overview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endParaRPr lang="en-US" dirty="0" smtClean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Category Development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Introduction and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 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determination of Level of Maturity for Processes and Results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Explanation of </a:t>
            </a:r>
            <a:r>
              <a:rPr lang="en-US" i="1" dirty="0" smtClean="0">
                <a:solidFill>
                  <a:srgbClr val="17375E"/>
                </a:solidFill>
                <a:latin typeface="Helvetica"/>
                <a:cs typeface="Helvetica"/>
              </a:rPr>
              <a:t>Processes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, </a:t>
            </a:r>
            <a:r>
              <a:rPr lang="en-US" i="1" dirty="0">
                <a:solidFill>
                  <a:srgbClr val="17375E"/>
                </a:solidFill>
                <a:latin typeface="Helvetica"/>
                <a:cs typeface="Helvetica"/>
              </a:rPr>
              <a:t>Results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, </a:t>
            </a:r>
            <a:r>
              <a:rPr lang="en-US" i="1" dirty="0">
                <a:solidFill>
                  <a:srgbClr val="17375E"/>
                </a:solidFill>
                <a:latin typeface="Helvetica"/>
                <a:cs typeface="Helvetica"/>
              </a:rPr>
              <a:t>Improvements</a:t>
            </a:r>
          </a:p>
          <a:p>
            <a:endParaRPr lang="en-US" dirty="0" smtClean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Category 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4: Planning and Leading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4.1  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Mission and Vision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4.2  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Strategic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4.3  </a:t>
            </a:r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Leadership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4.4  Integrity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566453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9924" y="672312"/>
            <a:ext cx="74172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September – Team Creation 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	Team Leaders and key stakeholders 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	Divided work and research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	Relied on one another and people outside the team to learn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October - April – Research and Writing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	Processes and changes since the 2014 Portfolio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April - May – Filling in the Gaps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	Last-minute research and results leading to improvements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June 4 – Deadline to submit 40,000 words and Evidence documents into online Assurance System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Systems Appraisal should arrive by the end of the Summer.</a:t>
            </a:r>
          </a:p>
        </p:txBody>
      </p:sp>
    </p:spTree>
    <p:extLst>
      <p:ext uri="{BB962C8B-B14F-4D97-AF65-F5344CB8AC3E}">
        <p14:creationId xmlns:p14="http://schemas.microsoft.com/office/powerpoint/2010/main" val="388318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5496" y="788504"/>
            <a:ext cx="697064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Highlights: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Processes to Gather and Measure Cross-Disciplinary and Program Outcomes (Interim Reports)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Changes in Organization of Student Success Center (future results and improvements) and in Workforce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New Employee Orientation and Partners in Leadership Accountability Training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Key Results (Trust, Grow, Thrive)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Access to Data and Reports (</a:t>
            </a:r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Jenzabar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, Benchmarking Project, Pulse Surveys, Peer Institution Comparisons)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Resilience of Employees through Turbulent Times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905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9924" y="672312"/>
            <a:ext cx="74172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Identified Improvements: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Complete first cycle of Outcome reviews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Continue Program Viability and Program Review processes 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Track results of Success Coach model 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Create new Strategic Plan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Broaden involvement of employees in decision-making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Emphasize Key Results and employees’ “big job”</a:t>
            </a:r>
          </a:p>
          <a:p>
            <a:endParaRPr lang="en-US" dirty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Remember—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Are you doing the right thing?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Are you doing those things efficiently and effectively?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r>
              <a:rPr lang="en-US" dirty="0" smtClean="0">
                <a:solidFill>
                  <a:srgbClr val="17375E"/>
                </a:solidFill>
                <a:latin typeface="Helvetica"/>
                <a:cs typeface="Helvetica"/>
              </a:rPr>
              <a:t>How do you know?</a:t>
            </a: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  <a:endParaRPr lang="en-US" dirty="0" smtClean="0">
              <a:solidFill>
                <a:srgbClr val="17375E"/>
              </a:solidFill>
              <a:latin typeface="Helvetica"/>
              <a:cs typeface="Helvetica"/>
            </a:endParaRPr>
          </a:p>
          <a:p>
            <a:r>
              <a:rPr lang="en-US" dirty="0">
                <a:solidFill>
                  <a:srgbClr val="17375E"/>
                </a:solidFill>
                <a:latin typeface="Helvetica"/>
                <a:cs typeface="Helvetica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2542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CC-ContentSlideWhite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9357" y="1689652"/>
            <a:ext cx="76663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Special Thanks to Team Leaders: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Professors Faith Brenner and Chris </a:t>
            </a:r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Merli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Jody </a:t>
            </a:r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Burtnett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and Jeff Davison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John Oliver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Dr. John </a:t>
            </a:r>
            <a:r>
              <a:rPr lang="en-US" dirty="0" err="1" smtClean="0">
                <a:latin typeface="Helvetica" panose="020B0604020202020204" pitchFamily="34" charset="0"/>
                <a:cs typeface="Helvetica" panose="020B0604020202020204" pitchFamily="34" charset="0"/>
              </a:rPr>
              <a:t>Cordulack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and Professor Sean Gallagher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Stephanie Zimmerman and Megan Moore</a:t>
            </a:r>
          </a:p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	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Louise Greene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162552"/>
      </p:ext>
    </p:extLst>
  </p:cSld>
  <p:clrMapOvr>
    <a:masterClrMapping/>
  </p:clrMapOvr>
</p:sld>
</file>

<file path=ppt/theme/theme1.xml><?xml version="1.0" encoding="utf-8"?>
<a:theme xmlns:a="http://schemas.openxmlformats.org/drawingml/2006/main" name="Richland Community Colle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259</Words>
  <Application>Microsoft Office PowerPoint</Application>
  <PresentationFormat>On-screen Show (16:9)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</vt:lpstr>
      <vt:lpstr>Richland Community College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Richland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Tracy Withrow</dc:creator>
  <cp:lastModifiedBy>Madonna Brown</cp:lastModifiedBy>
  <cp:revision>25</cp:revision>
  <dcterms:created xsi:type="dcterms:W3CDTF">2018-03-05T18:51:20Z</dcterms:created>
  <dcterms:modified xsi:type="dcterms:W3CDTF">2018-06-19T13:29:10Z</dcterms:modified>
</cp:coreProperties>
</file>