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2"/>
  </p:notesMasterIdLst>
  <p:handoutMasterIdLst>
    <p:handoutMasterId r:id="rId13"/>
  </p:handoutMasterIdLst>
  <p:sldIdLst>
    <p:sldId id="265" r:id="rId5"/>
    <p:sldId id="286" r:id="rId6"/>
    <p:sldId id="266" r:id="rId7"/>
    <p:sldId id="289" r:id="rId8"/>
    <p:sldId id="288" r:id="rId9"/>
    <p:sldId id="290" r:id="rId10"/>
    <p:sldId id="29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CC61B0-DF44-A0A8-0852-D8BC24B4F009}" v="1" dt="2020-05-18T19:21:26.796"/>
    <p1510:client id="{2F6D2391-E6D1-FDB6-DC21-C2F59FA1B26A}" v="1" dt="2020-05-18T19:47:02.697"/>
    <p1510:client id="{47155481-B0AB-D95D-3BFD-F173CAC6C9DB}" v="67" dt="2020-05-18T19:14:31.911"/>
    <p1510:client id="{4E4C04B8-28A1-7AD0-387B-B68BA281343C}" v="12" dt="2020-05-18T19:24:40.399"/>
    <p1510:client id="{53316C17-E850-40F8-7E5E-17487CF3618E}" v="93" dt="2020-05-18T18:31:42.612"/>
    <p1510:client id="{8E6FEAF3-D7BA-FD4A-5897-EBADC7824DA3}" v="41" dt="2020-05-19T16:20:56.088"/>
    <p1510:client id="{95323069-5DC2-4A40-97D3-707DEC2C1106}" v="1929" dt="2020-05-18T19:50:28.224"/>
    <p1510:client id="{A998FBE4-B196-40E9-6773-7569A0D619C4}" v="1" dt="2020-05-18T19:25:24.096"/>
    <p1510:client id="{BB8B094D-8AE4-92B2-D982-8AA5FE10C35A}" v="50" dt="2020-05-19T14:58:54.561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Florian" userId="S::gflorian@richland.edu::b8c2dfba-a982-4015-8eb5-79d83c14567e" providerId="AD" clId="Web-{47155481-B0AB-D95D-3BFD-F173CAC6C9DB}"/>
    <pc:docChg chg="modSld">
      <pc:chgData name="Greg Florian" userId="S::gflorian@richland.edu::b8c2dfba-a982-4015-8eb5-79d83c14567e" providerId="AD" clId="Web-{47155481-B0AB-D95D-3BFD-F173CAC6C9DB}" dt="2020-05-18T19:13:46.769" v="26"/>
      <pc:docMkLst>
        <pc:docMk/>
      </pc:docMkLst>
      <pc:sldChg chg="modSp">
        <pc:chgData name="Greg Florian" userId="S::gflorian@richland.edu::b8c2dfba-a982-4015-8eb5-79d83c14567e" providerId="AD" clId="Web-{47155481-B0AB-D95D-3BFD-F173CAC6C9DB}" dt="2020-05-18T19:10:56.298" v="2" actId="20577"/>
        <pc:sldMkLst>
          <pc:docMk/>
          <pc:sldMk cId="2364934239" sldId="266"/>
        </pc:sldMkLst>
        <pc:spChg chg="mod">
          <ac:chgData name="Greg Florian" userId="S::gflorian@richland.edu::b8c2dfba-a982-4015-8eb5-79d83c14567e" providerId="AD" clId="Web-{47155481-B0AB-D95D-3BFD-F173CAC6C9DB}" dt="2020-05-18T19:10:56.298" v="2" actId="20577"/>
          <ac:spMkLst>
            <pc:docMk/>
            <pc:sldMk cId="2364934239" sldId="266"/>
            <ac:spMk id="14" creationId="{00000000-0000-0000-0000-000000000000}"/>
          </ac:spMkLst>
        </pc:spChg>
      </pc:sldChg>
      <pc:sldChg chg="modSp">
        <pc:chgData name="Greg Florian" userId="S::gflorian@richland.edu::b8c2dfba-a982-4015-8eb5-79d83c14567e" providerId="AD" clId="Web-{47155481-B0AB-D95D-3BFD-F173CAC6C9DB}" dt="2020-05-18T19:12:04.815" v="16"/>
        <pc:sldMkLst>
          <pc:docMk/>
          <pc:sldMk cId="2902821881" sldId="288"/>
        </pc:sldMkLst>
        <pc:graphicFrameChg chg="mod modGraphic">
          <ac:chgData name="Greg Florian" userId="S::gflorian@richland.edu::b8c2dfba-a982-4015-8eb5-79d83c14567e" providerId="AD" clId="Web-{47155481-B0AB-D95D-3BFD-F173CAC6C9DB}" dt="2020-05-18T19:12:04.815" v="16"/>
          <ac:graphicFrameMkLst>
            <pc:docMk/>
            <pc:sldMk cId="2902821881" sldId="288"/>
            <ac:graphicFrameMk id="6" creationId="{4B3AB4FA-DC94-419A-8D38-0C9EE81BF6A1}"/>
          </ac:graphicFrameMkLst>
        </pc:graphicFrameChg>
      </pc:sldChg>
      <pc:sldChg chg="modSp">
        <pc:chgData name="Greg Florian" userId="S::gflorian@richland.edu::b8c2dfba-a982-4015-8eb5-79d83c14567e" providerId="AD" clId="Web-{47155481-B0AB-D95D-3BFD-F173CAC6C9DB}" dt="2020-05-18T19:11:08.298" v="5" actId="1076"/>
        <pc:sldMkLst>
          <pc:docMk/>
          <pc:sldMk cId="3129035418" sldId="289"/>
        </pc:sldMkLst>
        <pc:graphicFrameChg chg="mod">
          <ac:chgData name="Greg Florian" userId="S::gflorian@richland.edu::b8c2dfba-a982-4015-8eb5-79d83c14567e" providerId="AD" clId="Web-{47155481-B0AB-D95D-3BFD-F173CAC6C9DB}" dt="2020-05-18T19:11:08.298" v="5" actId="1076"/>
          <ac:graphicFrameMkLst>
            <pc:docMk/>
            <pc:sldMk cId="3129035418" sldId="289"/>
            <ac:graphicFrameMk id="6" creationId="{A3FBCCF1-8B06-4DE6-90C6-395183EE5E2E}"/>
          </ac:graphicFrameMkLst>
        </pc:graphicFrameChg>
      </pc:sldChg>
      <pc:sldChg chg="modSp">
        <pc:chgData name="Greg Florian" userId="S::gflorian@richland.edu::b8c2dfba-a982-4015-8eb5-79d83c14567e" providerId="AD" clId="Web-{47155481-B0AB-D95D-3BFD-F173CAC6C9DB}" dt="2020-05-18T19:13:46.769" v="26"/>
        <pc:sldMkLst>
          <pc:docMk/>
          <pc:sldMk cId="2002250155" sldId="290"/>
        </pc:sldMkLst>
        <pc:graphicFrameChg chg="mod modGraphic">
          <ac:chgData name="Greg Florian" userId="S::gflorian@richland.edu::b8c2dfba-a982-4015-8eb5-79d83c14567e" providerId="AD" clId="Web-{47155481-B0AB-D95D-3BFD-F173CAC6C9DB}" dt="2020-05-18T19:13:46.769" v="26"/>
          <ac:graphicFrameMkLst>
            <pc:docMk/>
            <pc:sldMk cId="2002250155" sldId="290"/>
            <ac:graphicFrameMk id="4" creationId="{ACBFBA1D-B97B-4B52-A46B-6D2609785D35}"/>
          </ac:graphicFrameMkLst>
        </pc:graphicFrameChg>
      </pc:sldChg>
    </pc:docChg>
  </pc:docChgLst>
  <pc:docChgLst>
    <pc:chgData name="Greg Florian" userId="b8c2dfba-a982-4015-8eb5-79d83c14567e" providerId="ADAL" clId="{95323069-5DC2-4A40-97D3-707DEC2C1106}"/>
    <pc:docChg chg="undo addSld delSld modSld sldOrd">
      <pc:chgData name="Greg Florian" userId="b8c2dfba-a982-4015-8eb5-79d83c14567e" providerId="ADAL" clId="{95323069-5DC2-4A40-97D3-707DEC2C1106}" dt="2020-05-18T19:50:28.224" v="1950" actId="20577"/>
      <pc:docMkLst>
        <pc:docMk/>
      </pc:docMkLst>
      <pc:sldChg chg="modSp">
        <pc:chgData name="Greg Florian" userId="b8c2dfba-a982-4015-8eb5-79d83c14567e" providerId="ADAL" clId="{95323069-5DC2-4A40-97D3-707DEC2C1106}" dt="2020-05-15T15:50:53.252" v="3" actId="20577"/>
        <pc:sldMkLst>
          <pc:docMk/>
          <pc:sldMk cId="923078003" sldId="265"/>
        </pc:sldMkLst>
        <pc:spChg chg="mod">
          <ac:chgData name="Greg Florian" userId="b8c2dfba-a982-4015-8eb5-79d83c14567e" providerId="ADAL" clId="{95323069-5DC2-4A40-97D3-707DEC2C1106}" dt="2020-05-15T15:50:53.252" v="3" actId="20577"/>
          <ac:spMkLst>
            <pc:docMk/>
            <pc:sldMk cId="923078003" sldId="265"/>
            <ac:spMk id="3" creationId="{00000000-0000-0000-0000-000000000000}"/>
          </ac:spMkLst>
        </pc:spChg>
      </pc:sldChg>
      <pc:sldChg chg="modSp">
        <pc:chgData name="Greg Florian" userId="b8c2dfba-a982-4015-8eb5-79d83c14567e" providerId="ADAL" clId="{95323069-5DC2-4A40-97D3-707DEC2C1106}" dt="2020-05-18T18:35:05.232" v="1539"/>
        <pc:sldMkLst>
          <pc:docMk/>
          <pc:sldMk cId="2364934239" sldId="266"/>
        </pc:sldMkLst>
        <pc:spChg chg="mod">
          <ac:chgData name="Greg Florian" userId="b8c2dfba-a982-4015-8eb5-79d83c14567e" providerId="ADAL" clId="{95323069-5DC2-4A40-97D3-707DEC2C1106}" dt="2020-05-18T18:35:05.232" v="1539"/>
          <ac:spMkLst>
            <pc:docMk/>
            <pc:sldMk cId="2364934239" sldId="266"/>
            <ac:spMk id="14" creationId="{00000000-0000-0000-0000-000000000000}"/>
          </ac:spMkLst>
        </pc:spChg>
      </pc:sldChg>
      <pc:sldChg chg="modSp">
        <pc:chgData name="Greg Florian" userId="b8c2dfba-a982-4015-8eb5-79d83c14567e" providerId="ADAL" clId="{95323069-5DC2-4A40-97D3-707DEC2C1106}" dt="2020-05-15T16:09:31.384" v="895" actId="20577"/>
        <pc:sldMkLst>
          <pc:docMk/>
          <pc:sldMk cId="3054639032" sldId="270"/>
        </pc:sldMkLst>
        <pc:spChg chg="mod">
          <ac:chgData name="Greg Florian" userId="b8c2dfba-a982-4015-8eb5-79d83c14567e" providerId="ADAL" clId="{95323069-5DC2-4A40-97D3-707DEC2C1106}" dt="2020-05-15T16:09:31.384" v="895" actId="20577"/>
          <ac:spMkLst>
            <pc:docMk/>
            <pc:sldMk cId="3054639032" sldId="270"/>
            <ac:spMk id="3" creationId="{00000000-0000-0000-0000-000000000000}"/>
          </ac:spMkLst>
        </pc:spChg>
      </pc:sldChg>
      <pc:sldChg chg="del">
        <pc:chgData name="Greg Florian" userId="b8c2dfba-a982-4015-8eb5-79d83c14567e" providerId="ADAL" clId="{95323069-5DC2-4A40-97D3-707DEC2C1106}" dt="2020-05-15T16:29:04.307" v="1530" actId="2696"/>
        <pc:sldMkLst>
          <pc:docMk/>
          <pc:sldMk cId="2846056744" sldId="274"/>
        </pc:sldMkLst>
      </pc:sldChg>
      <pc:sldChg chg="modSp">
        <pc:chgData name="Greg Florian" userId="b8c2dfba-a982-4015-8eb5-79d83c14567e" providerId="ADAL" clId="{95323069-5DC2-4A40-97D3-707DEC2C1106}" dt="2020-05-15T16:24:29.443" v="1491" actId="20577"/>
        <pc:sldMkLst>
          <pc:docMk/>
          <pc:sldMk cId="3860203435" sldId="276"/>
        </pc:sldMkLst>
        <pc:spChg chg="mod">
          <ac:chgData name="Greg Florian" userId="b8c2dfba-a982-4015-8eb5-79d83c14567e" providerId="ADAL" clId="{95323069-5DC2-4A40-97D3-707DEC2C1106}" dt="2020-05-15T16:20:57.793" v="1354" actId="27636"/>
          <ac:spMkLst>
            <pc:docMk/>
            <pc:sldMk cId="3860203435" sldId="276"/>
            <ac:spMk id="2" creationId="{00000000-0000-0000-0000-000000000000}"/>
          </ac:spMkLst>
        </pc:spChg>
        <pc:spChg chg="mod">
          <ac:chgData name="Greg Florian" userId="b8c2dfba-a982-4015-8eb5-79d83c14567e" providerId="ADAL" clId="{95323069-5DC2-4A40-97D3-707DEC2C1106}" dt="2020-05-15T16:24:29.443" v="1491" actId="20577"/>
          <ac:spMkLst>
            <pc:docMk/>
            <pc:sldMk cId="3860203435" sldId="276"/>
            <ac:spMk id="3" creationId="{00000000-0000-0000-0000-000000000000}"/>
          </ac:spMkLst>
        </pc:spChg>
      </pc:sldChg>
      <pc:sldChg chg="modSp ord">
        <pc:chgData name="Greg Florian" userId="b8c2dfba-a982-4015-8eb5-79d83c14567e" providerId="ADAL" clId="{95323069-5DC2-4A40-97D3-707DEC2C1106}" dt="2020-05-15T16:17:45.388" v="1285" actId="20577"/>
        <pc:sldMkLst>
          <pc:docMk/>
          <pc:sldMk cId="2640612466" sldId="277"/>
        </pc:sldMkLst>
        <pc:spChg chg="mod">
          <ac:chgData name="Greg Florian" userId="b8c2dfba-a982-4015-8eb5-79d83c14567e" providerId="ADAL" clId="{95323069-5DC2-4A40-97D3-707DEC2C1106}" dt="2020-05-15T16:17:45.388" v="1285" actId="20577"/>
          <ac:spMkLst>
            <pc:docMk/>
            <pc:sldMk cId="2640612466" sldId="277"/>
            <ac:spMk id="3" creationId="{00000000-0000-0000-0000-000000000000}"/>
          </ac:spMkLst>
        </pc:spChg>
      </pc:sldChg>
      <pc:sldChg chg="del">
        <pc:chgData name="Greg Florian" userId="b8c2dfba-a982-4015-8eb5-79d83c14567e" providerId="ADAL" clId="{95323069-5DC2-4A40-97D3-707DEC2C1106}" dt="2020-05-15T16:20:25.404" v="1319" actId="2696"/>
        <pc:sldMkLst>
          <pc:docMk/>
          <pc:sldMk cId="2138873486" sldId="279"/>
        </pc:sldMkLst>
      </pc:sldChg>
      <pc:sldChg chg="del">
        <pc:chgData name="Greg Florian" userId="b8c2dfba-a982-4015-8eb5-79d83c14567e" providerId="ADAL" clId="{95323069-5DC2-4A40-97D3-707DEC2C1106}" dt="2020-05-15T16:20:25.419" v="1320" actId="2696"/>
        <pc:sldMkLst>
          <pc:docMk/>
          <pc:sldMk cId="3638048004" sldId="280"/>
        </pc:sldMkLst>
      </pc:sldChg>
      <pc:sldChg chg="del">
        <pc:chgData name="Greg Florian" userId="b8c2dfba-a982-4015-8eb5-79d83c14567e" providerId="ADAL" clId="{95323069-5DC2-4A40-97D3-707DEC2C1106}" dt="2020-05-15T16:20:25.434" v="1321" actId="2696"/>
        <pc:sldMkLst>
          <pc:docMk/>
          <pc:sldMk cId="836098937" sldId="281"/>
        </pc:sldMkLst>
      </pc:sldChg>
      <pc:sldChg chg="del">
        <pc:chgData name="Greg Florian" userId="b8c2dfba-a982-4015-8eb5-79d83c14567e" providerId="ADAL" clId="{95323069-5DC2-4A40-97D3-707DEC2C1106}" dt="2020-05-15T16:20:25.469" v="1322" actId="2696"/>
        <pc:sldMkLst>
          <pc:docMk/>
          <pc:sldMk cId="2054641371" sldId="282"/>
        </pc:sldMkLst>
      </pc:sldChg>
      <pc:sldChg chg="modSp">
        <pc:chgData name="Greg Florian" userId="b8c2dfba-a982-4015-8eb5-79d83c14567e" providerId="ADAL" clId="{95323069-5DC2-4A40-97D3-707DEC2C1106}" dt="2020-05-15T16:25:18.100" v="1504" actId="20577"/>
        <pc:sldMkLst>
          <pc:docMk/>
          <pc:sldMk cId="3000414312" sldId="283"/>
        </pc:sldMkLst>
        <pc:spChg chg="mod">
          <ac:chgData name="Greg Florian" userId="b8c2dfba-a982-4015-8eb5-79d83c14567e" providerId="ADAL" clId="{95323069-5DC2-4A40-97D3-707DEC2C1106}" dt="2020-05-15T16:25:18.100" v="1504" actId="20577"/>
          <ac:spMkLst>
            <pc:docMk/>
            <pc:sldMk cId="3000414312" sldId="283"/>
            <ac:spMk id="2" creationId="{00000000-0000-0000-0000-000000000000}"/>
          </ac:spMkLst>
        </pc:spChg>
        <pc:spChg chg="mod">
          <ac:chgData name="Greg Florian" userId="b8c2dfba-a982-4015-8eb5-79d83c14567e" providerId="ADAL" clId="{95323069-5DC2-4A40-97D3-707DEC2C1106}" dt="2020-05-15T16:24:14.912" v="1490" actId="20577"/>
          <ac:spMkLst>
            <pc:docMk/>
            <pc:sldMk cId="3000414312" sldId="283"/>
            <ac:spMk id="3" creationId="{00000000-0000-0000-0000-000000000000}"/>
          </ac:spMkLst>
        </pc:spChg>
      </pc:sldChg>
      <pc:sldChg chg="modSp">
        <pc:chgData name="Greg Florian" userId="b8c2dfba-a982-4015-8eb5-79d83c14567e" providerId="ADAL" clId="{95323069-5DC2-4A40-97D3-707DEC2C1106}" dt="2020-05-18T19:33:56.711" v="1784" actId="20577"/>
        <pc:sldMkLst>
          <pc:docMk/>
          <pc:sldMk cId="445298339" sldId="284"/>
        </pc:sldMkLst>
        <pc:spChg chg="mod">
          <ac:chgData name="Greg Florian" userId="b8c2dfba-a982-4015-8eb5-79d83c14567e" providerId="ADAL" clId="{95323069-5DC2-4A40-97D3-707DEC2C1106}" dt="2020-05-15T16:25:21.943" v="1506" actId="20577"/>
          <ac:spMkLst>
            <pc:docMk/>
            <pc:sldMk cId="445298339" sldId="284"/>
            <ac:spMk id="2" creationId="{00000000-0000-0000-0000-000000000000}"/>
          </ac:spMkLst>
        </pc:spChg>
        <pc:spChg chg="mod">
          <ac:chgData name="Greg Florian" userId="b8c2dfba-a982-4015-8eb5-79d83c14567e" providerId="ADAL" clId="{95323069-5DC2-4A40-97D3-707DEC2C1106}" dt="2020-05-18T19:33:56.711" v="1784" actId="20577"/>
          <ac:spMkLst>
            <pc:docMk/>
            <pc:sldMk cId="445298339" sldId="284"/>
            <ac:spMk id="3" creationId="{00000000-0000-0000-0000-000000000000}"/>
          </ac:spMkLst>
        </pc:spChg>
      </pc:sldChg>
      <pc:sldChg chg="mod">
        <pc:chgData name="Greg Florian" userId="b8c2dfba-a982-4015-8eb5-79d83c14567e" providerId="ADAL" clId="{95323069-5DC2-4A40-97D3-707DEC2C1106}" dt="2020-05-15T16:28:39.394" v="1529" actId="27918"/>
        <pc:sldMkLst>
          <pc:docMk/>
          <pc:sldMk cId="3962963943" sldId="285"/>
        </pc:sldMkLst>
      </pc:sldChg>
      <pc:sldChg chg="modSp add ord">
        <pc:chgData name="Greg Florian" userId="b8c2dfba-a982-4015-8eb5-79d83c14567e" providerId="ADAL" clId="{95323069-5DC2-4A40-97D3-707DEC2C1106}" dt="2020-05-15T16:00:10.886" v="457" actId="20577"/>
        <pc:sldMkLst>
          <pc:docMk/>
          <pc:sldMk cId="644627466" sldId="286"/>
        </pc:sldMkLst>
        <pc:spChg chg="mod">
          <ac:chgData name="Greg Florian" userId="b8c2dfba-a982-4015-8eb5-79d83c14567e" providerId="ADAL" clId="{95323069-5DC2-4A40-97D3-707DEC2C1106}" dt="2020-05-15T15:53:56.766" v="155" actId="20577"/>
          <ac:spMkLst>
            <pc:docMk/>
            <pc:sldMk cId="644627466" sldId="286"/>
            <ac:spMk id="2" creationId="{FD18250F-BF14-467A-80A3-6403803207E4}"/>
          </ac:spMkLst>
        </pc:spChg>
        <pc:spChg chg="mod">
          <ac:chgData name="Greg Florian" userId="b8c2dfba-a982-4015-8eb5-79d83c14567e" providerId="ADAL" clId="{95323069-5DC2-4A40-97D3-707DEC2C1106}" dt="2020-05-15T16:00:10.886" v="457" actId="20577"/>
          <ac:spMkLst>
            <pc:docMk/>
            <pc:sldMk cId="644627466" sldId="286"/>
            <ac:spMk id="3" creationId="{6FE6E948-936A-40B5-8F75-59DDB12A7CFE}"/>
          </ac:spMkLst>
        </pc:spChg>
      </pc:sldChg>
      <pc:sldChg chg="modSp add ord">
        <pc:chgData name="Greg Florian" userId="b8c2dfba-a982-4015-8eb5-79d83c14567e" providerId="ADAL" clId="{95323069-5DC2-4A40-97D3-707DEC2C1106}" dt="2020-05-18T19:29:10.836" v="1782" actId="20577"/>
        <pc:sldMkLst>
          <pc:docMk/>
          <pc:sldMk cId="1416080183" sldId="287"/>
        </pc:sldMkLst>
        <pc:spChg chg="mod">
          <ac:chgData name="Greg Florian" userId="b8c2dfba-a982-4015-8eb5-79d83c14567e" providerId="ADAL" clId="{95323069-5DC2-4A40-97D3-707DEC2C1106}" dt="2020-05-15T16:09:43.447" v="919" actId="20577"/>
          <ac:spMkLst>
            <pc:docMk/>
            <pc:sldMk cId="1416080183" sldId="287"/>
            <ac:spMk id="2" creationId="{A8753C90-EC8F-40F5-BF85-630AF83FB711}"/>
          </ac:spMkLst>
        </pc:spChg>
        <pc:spChg chg="mod">
          <ac:chgData name="Greg Florian" userId="b8c2dfba-a982-4015-8eb5-79d83c14567e" providerId="ADAL" clId="{95323069-5DC2-4A40-97D3-707DEC2C1106}" dt="2020-05-18T19:29:10.836" v="1782" actId="20577"/>
          <ac:spMkLst>
            <pc:docMk/>
            <pc:sldMk cId="1416080183" sldId="287"/>
            <ac:spMk id="3" creationId="{D40AC251-EC6C-4982-ADD9-386F92212248}"/>
          </ac:spMkLst>
        </pc:spChg>
      </pc:sldChg>
      <pc:sldChg chg="modSp add del">
        <pc:chgData name="Greg Florian" userId="b8c2dfba-a982-4015-8eb5-79d83c14567e" providerId="ADAL" clId="{95323069-5DC2-4A40-97D3-707DEC2C1106}" dt="2020-05-15T15:54:09.192" v="157" actId="2696"/>
        <pc:sldMkLst>
          <pc:docMk/>
          <pc:sldMk cId="2860762779" sldId="287"/>
        </pc:sldMkLst>
        <pc:spChg chg="mod">
          <ac:chgData name="Greg Florian" userId="b8c2dfba-a982-4015-8eb5-79d83c14567e" providerId="ADAL" clId="{95323069-5DC2-4A40-97D3-707DEC2C1106}" dt="2020-05-15T15:54:08.653" v="156"/>
          <ac:spMkLst>
            <pc:docMk/>
            <pc:sldMk cId="2860762779" sldId="287"/>
            <ac:spMk id="2" creationId="{735A659B-8DF0-461F-B77A-F108533679F3}"/>
          </ac:spMkLst>
        </pc:spChg>
      </pc:sldChg>
      <pc:sldChg chg="modSp add del">
        <pc:chgData name="Greg Florian" userId="b8c2dfba-a982-4015-8eb5-79d83c14567e" providerId="ADAL" clId="{95323069-5DC2-4A40-97D3-707DEC2C1106}" dt="2020-05-15T16:21:26.090" v="1357" actId="2696"/>
        <pc:sldMkLst>
          <pc:docMk/>
          <pc:sldMk cId="971241869" sldId="288"/>
        </pc:sldMkLst>
        <pc:spChg chg="mod">
          <ac:chgData name="Greg Florian" userId="b8c2dfba-a982-4015-8eb5-79d83c14567e" providerId="ADAL" clId="{95323069-5DC2-4A40-97D3-707DEC2C1106}" dt="2020-05-15T16:21:25.606" v="1356"/>
          <ac:spMkLst>
            <pc:docMk/>
            <pc:sldMk cId="971241869" sldId="288"/>
            <ac:spMk id="2" creationId="{2BBF76A7-3ED2-4F5D-A00A-BDFDAE01B795}"/>
          </ac:spMkLst>
        </pc:spChg>
      </pc:sldChg>
      <pc:sldChg chg="modSp add del">
        <pc:chgData name="Greg Florian" userId="b8c2dfba-a982-4015-8eb5-79d83c14567e" providerId="ADAL" clId="{95323069-5DC2-4A40-97D3-707DEC2C1106}" dt="2020-05-15T16:20:45.062" v="1352" actId="2696"/>
        <pc:sldMkLst>
          <pc:docMk/>
          <pc:sldMk cId="1281621830" sldId="288"/>
        </pc:sldMkLst>
        <pc:spChg chg="mod">
          <ac:chgData name="Greg Florian" userId="b8c2dfba-a982-4015-8eb5-79d83c14567e" providerId="ADAL" clId="{95323069-5DC2-4A40-97D3-707DEC2C1106}" dt="2020-05-15T16:20:42.603" v="1351"/>
          <ac:spMkLst>
            <pc:docMk/>
            <pc:sldMk cId="1281621830" sldId="288"/>
            <ac:spMk id="2" creationId="{1C671167-26D5-4DCA-9260-0B8233A350C4}"/>
          </ac:spMkLst>
        </pc:spChg>
      </pc:sldChg>
      <pc:sldChg chg="modSp add del">
        <pc:chgData name="Greg Florian" userId="b8c2dfba-a982-4015-8eb5-79d83c14567e" providerId="ADAL" clId="{95323069-5DC2-4A40-97D3-707DEC2C1106}" dt="2020-05-15T16:09:46.525" v="921" actId="2696"/>
        <pc:sldMkLst>
          <pc:docMk/>
          <pc:sldMk cId="1839096114" sldId="288"/>
        </pc:sldMkLst>
        <pc:spChg chg="mod">
          <ac:chgData name="Greg Florian" userId="b8c2dfba-a982-4015-8eb5-79d83c14567e" providerId="ADAL" clId="{95323069-5DC2-4A40-97D3-707DEC2C1106}" dt="2020-05-15T16:09:46.040" v="920"/>
          <ac:spMkLst>
            <pc:docMk/>
            <pc:sldMk cId="1839096114" sldId="288"/>
            <ac:spMk id="2" creationId="{4B295593-00F1-41FE-A7FD-A7DFFD89E1C6}"/>
          </ac:spMkLst>
        </pc:spChg>
      </pc:sldChg>
      <pc:sldChg chg="addSp delSp modSp">
        <pc:chgData name="Greg Florian" userId="b8c2dfba-a982-4015-8eb5-79d83c14567e" providerId="ADAL" clId="{95323069-5DC2-4A40-97D3-707DEC2C1106}" dt="2020-05-18T18:50:48.458" v="1634"/>
        <pc:sldMkLst>
          <pc:docMk/>
          <pc:sldMk cId="2902821881" sldId="288"/>
        </pc:sldMkLst>
        <pc:spChg chg="add del mod">
          <ac:chgData name="Greg Florian" userId="b8c2dfba-a982-4015-8eb5-79d83c14567e" providerId="ADAL" clId="{95323069-5DC2-4A40-97D3-707DEC2C1106}" dt="2020-05-18T18:50:48.458" v="1634"/>
          <ac:spMkLst>
            <pc:docMk/>
            <pc:sldMk cId="2902821881" sldId="288"/>
            <ac:spMk id="3" creationId="{983A962D-E05F-4C50-8A88-D64AFADB7C23}"/>
          </ac:spMkLst>
        </pc:spChg>
        <pc:graphicFrameChg chg="mod">
          <ac:chgData name="Greg Florian" userId="b8c2dfba-a982-4015-8eb5-79d83c14567e" providerId="ADAL" clId="{95323069-5DC2-4A40-97D3-707DEC2C1106}" dt="2020-05-18T18:50:17.552" v="1605"/>
          <ac:graphicFrameMkLst>
            <pc:docMk/>
            <pc:sldMk cId="2902821881" sldId="288"/>
            <ac:graphicFrameMk id="6" creationId="{4B3AB4FA-DC94-419A-8D38-0C9EE81BF6A1}"/>
          </ac:graphicFrameMkLst>
        </pc:graphicFrameChg>
      </pc:sldChg>
      <pc:sldChg chg="addSp delSp modSp add">
        <pc:chgData name="Greg Florian" userId="b8c2dfba-a982-4015-8eb5-79d83c14567e" providerId="ADAL" clId="{95323069-5DC2-4A40-97D3-707DEC2C1106}" dt="2020-05-18T18:49:55.726" v="1603" actId="20577"/>
        <pc:sldMkLst>
          <pc:docMk/>
          <pc:sldMk cId="3129035418" sldId="289"/>
        </pc:sldMkLst>
        <pc:spChg chg="mod">
          <ac:chgData name="Greg Florian" userId="b8c2dfba-a982-4015-8eb5-79d83c14567e" providerId="ADAL" clId="{95323069-5DC2-4A40-97D3-707DEC2C1106}" dt="2020-05-18T18:35:14.951" v="1564" actId="20577"/>
          <ac:spMkLst>
            <pc:docMk/>
            <pc:sldMk cId="3129035418" sldId="289"/>
            <ac:spMk id="2" creationId="{8DC8C546-A93C-420D-92D7-36CD8193B5D2}"/>
          </ac:spMkLst>
        </pc:spChg>
        <pc:spChg chg="del">
          <ac:chgData name="Greg Florian" userId="b8c2dfba-a982-4015-8eb5-79d83c14567e" providerId="ADAL" clId="{95323069-5DC2-4A40-97D3-707DEC2C1106}" dt="2020-05-18T18:39:29.868" v="1565"/>
          <ac:spMkLst>
            <pc:docMk/>
            <pc:sldMk cId="3129035418" sldId="289"/>
            <ac:spMk id="3" creationId="{47448286-2D70-4A9E-A0D6-717CF448C64A}"/>
          </ac:spMkLst>
        </pc:spChg>
        <pc:spChg chg="add del mod">
          <ac:chgData name="Greg Florian" userId="b8c2dfba-a982-4015-8eb5-79d83c14567e" providerId="ADAL" clId="{95323069-5DC2-4A40-97D3-707DEC2C1106}" dt="2020-05-18T18:39:47.728" v="1568" actId="3680"/>
          <ac:spMkLst>
            <pc:docMk/>
            <pc:sldMk cId="3129035418" sldId="289"/>
            <ac:spMk id="5" creationId="{6850B591-B297-4F3F-81FD-252DE63E85DA}"/>
          </ac:spMkLst>
        </pc:spChg>
        <pc:graphicFrameChg chg="add del mod">
          <ac:chgData name="Greg Florian" userId="b8c2dfba-a982-4015-8eb5-79d83c14567e" providerId="ADAL" clId="{95323069-5DC2-4A40-97D3-707DEC2C1106}" dt="2020-05-18T18:39:37.481" v="1567" actId="478"/>
          <ac:graphicFrameMkLst>
            <pc:docMk/>
            <pc:sldMk cId="3129035418" sldId="289"/>
            <ac:graphicFrameMk id="4" creationId="{27C2965C-B85D-4D14-843F-35880A691960}"/>
          </ac:graphicFrameMkLst>
        </pc:graphicFrameChg>
        <pc:graphicFrameChg chg="add mod ord modGraphic">
          <ac:chgData name="Greg Florian" userId="b8c2dfba-a982-4015-8eb5-79d83c14567e" providerId="ADAL" clId="{95323069-5DC2-4A40-97D3-707DEC2C1106}" dt="2020-05-18T18:49:55.726" v="1603" actId="20577"/>
          <ac:graphicFrameMkLst>
            <pc:docMk/>
            <pc:sldMk cId="3129035418" sldId="289"/>
            <ac:graphicFrameMk id="6" creationId="{A3FBCCF1-8B06-4DE6-90C6-395183EE5E2E}"/>
          </ac:graphicFrameMkLst>
        </pc:graphicFrameChg>
      </pc:sldChg>
      <pc:sldChg chg="modSp add del">
        <pc:chgData name="Greg Florian" userId="b8c2dfba-a982-4015-8eb5-79d83c14567e" providerId="ADAL" clId="{95323069-5DC2-4A40-97D3-707DEC2C1106}" dt="2020-05-18T18:35:00.064" v="1536" actId="2696"/>
        <pc:sldMkLst>
          <pc:docMk/>
          <pc:sldMk cId="3365166669" sldId="289"/>
        </pc:sldMkLst>
        <pc:spChg chg="mod">
          <ac:chgData name="Greg Florian" userId="b8c2dfba-a982-4015-8eb5-79d83c14567e" providerId="ADAL" clId="{95323069-5DC2-4A40-97D3-707DEC2C1106}" dt="2020-05-18T18:34:57.154" v="1535"/>
          <ac:spMkLst>
            <pc:docMk/>
            <pc:sldMk cId="3365166669" sldId="289"/>
            <ac:spMk id="2" creationId="{24AA26CC-2055-473B-BE8F-9A9FF8CDB65A}"/>
          </ac:spMkLst>
        </pc:spChg>
      </pc:sldChg>
      <pc:sldChg chg="addSp delSp modSp add del">
        <pc:chgData name="Greg Florian" userId="b8c2dfba-a982-4015-8eb5-79d83c14567e" providerId="ADAL" clId="{95323069-5DC2-4A40-97D3-707DEC2C1106}" dt="2020-05-18T19:27:31.515" v="1781" actId="115"/>
        <pc:sldMkLst>
          <pc:docMk/>
          <pc:sldMk cId="2002250155" sldId="290"/>
        </pc:sldMkLst>
        <pc:spChg chg="mod">
          <ac:chgData name="Greg Florian" userId="b8c2dfba-a982-4015-8eb5-79d83c14567e" providerId="ADAL" clId="{95323069-5DC2-4A40-97D3-707DEC2C1106}" dt="2020-05-18T18:50:38.571" v="1630" actId="20577"/>
          <ac:spMkLst>
            <pc:docMk/>
            <pc:sldMk cId="2002250155" sldId="290"/>
            <ac:spMk id="2" creationId="{2E42FFA1-A403-402E-976E-4151AC8E1B4F}"/>
          </ac:spMkLst>
        </pc:spChg>
        <pc:spChg chg="del">
          <ac:chgData name="Greg Florian" userId="b8c2dfba-a982-4015-8eb5-79d83c14567e" providerId="ADAL" clId="{95323069-5DC2-4A40-97D3-707DEC2C1106}" dt="2020-05-18T18:52:17.861" v="1635" actId="3680"/>
          <ac:spMkLst>
            <pc:docMk/>
            <pc:sldMk cId="2002250155" sldId="290"/>
            <ac:spMk id="3" creationId="{C0898B3B-DBF8-456B-95D5-539E960610F4}"/>
          </ac:spMkLst>
        </pc:spChg>
        <pc:spChg chg="add del mod">
          <ac:chgData name="Greg Florian" userId="b8c2dfba-a982-4015-8eb5-79d83c14567e" providerId="ADAL" clId="{95323069-5DC2-4A40-97D3-707DEC2C1106}" dt="2020-05-18T18:56:14.386" v="1682" actId="478"/>
          <ac:spMkLst>
            <pc:docMk/>
            <pc:sldMk cId="2002250155" sldId="290"/>
            <ac:spMk id="6" creationId="{B8BB3B09-459A-49A4-A449-E22D26498D19}"/>
          </ac:spMkLst>
        </pc:spChg>
        <pc:graphicFrameChg chg="add del mod ord modGraphic">
          <ac:chgData name="Greg Florian" userId="b8c2dfba-a982-4015-8eb5-79d83c14567e" providerId="ADAL" clId="{95323069-5DC2-4A40-97D3-707DEC2C1106}" dt="2020-05-18T19:26:22.798" v="1774" actId="2084"/>
          <ac:graphicFrameMkLst>
            <pc:docMk/>
            <pc:sldMk cId="2002250155" sldId="290"/>
            <ac:graphicFrameMk id="4" creationId="{ACBFBA1D-B97B-4B52-A46B-6D2609785D35}"/>
          </ac:graphicFrameMkLst>
        </pc:graphicFrameChg>
        <pc:graphicFrameChg chg="add del mod ord modGraphic">
          <ac:chgData name="Greg Florian" userId="b8c2dfba-a982-4015-8eb5-79d83c14567e" providerId="ADAL" clId="{95323069-5DC2-4A40-97D3-707DEC2C1106}" dt="2020-05-18T18:56:13.383" v="1681" actId="3680"/>
          <ac:graphicFrameMkLst>
            <pc:docMk/>
            <pc:sldMk cId="2002250155" sldId="290"/>
            <ac:graphicFrameMk id="7" creationId="{7F68D2D6-45EF-49FD-B0D5-4AB63F1A9D83}"/>
          </ac:graphicFrameMkLst>
        </pc:graphicFrameChg>
        <pc:graphicFrameChg chg="add mod">
          <ac:chgData name="Greg Florian" userId="b8c2dfba-a982-4015-8eb5-79d83c14567e" providerId="ADAL" clId="{95323069-5DC2-4A40-97D3-707DEC2C1106}" dt="2020-05-18T19:27:31.515" v="1781" actId="115"/>
          <ac:graphicFrameMkLst>
            <pc:docMk/>
            <pc:sldMk cId="2002250155" sldId="290"/>
            <ac:graphicFrameMk id="9" creationId="{7185E176-D711-414A-9493-694B82176E22}"/>
          </ac:graphicFrameMkLst>
        </pc:graphicFrameChg>
      </pc:sldChg>
      <pc:sldChg chg="addSp delSp modSp add mod">
        <pc:chgData name="Greg Florian" userId="b8c2dfba-a982-4015-8eb5-79d83c14567e" providerId="ADAL" clId="{95323069-5DC2-4A40-97D3-707DEC2C1106}" dt="2020-05-18T19:50:28.224" v="1950" actId="20577"/>
        <pc:sldMkLst>
          <pc:docMk/>
          <pc:sldMk cId="3968901303" sldId="291"/>
        </pc:sldMkLst>
        <pc:spChg chg="mod">
          <ac:chgData name="Greg Florian" userId="b8c2dfba-a982-4015-8eb5-79d83c14567e" providerId="ADAL" clId="{95323069-5DC2-4A40-97D3-707DEC2C1106}" dt="2020-05-18T19:36:24.772" v="1809" actId="20577"/>
          <ac:spMkLst>
            <pc:docMk/>
            <pc:sldMk cId="3968901303" sldId="291"/>
            <ac:spMk id="2" creationId="{A8CB5037-4849-4BD6-A2E5-585C70EB9E4E}"/>
          </ac:spMkLst>
        </pc:spChg>
        <pc:spChg chg="add del mod">
          <ac:chgData name="Greg Florian" userId="b8c2dfba-a982-4015-8eb5-79d83c14567e" providerId="ADAL" clId="{95323069-5DC2-4A40-97D3-707DEC2C1106}" dt="2020-05-18T19:45:44.711" v="1909" actId="1076"/>
          <ac:spMkLst>
            <pc:docMk/>
            <pc:sldMk cId="3968901303" sldId="291"/>
            <ac:spMk id="3" creationId="{F5EFF730-D7AC-40F4-8094-769163D01F34}"/>
          </ac:spMkLst>
        </pc:spChg>
        <pc:spChg chg="add del mod">
          <ac:chgData name="Greg Florian" userId="b8c2dfba-a982-4015-8eb5-79d83c14567e" providerId="ADAL" clId="{95323069-5DC2-4A40-97D3-707DEC2C1106}" dt="2020-05-18T19:45:37.025" v="1908" actId="478"/>
          <ac:spMkLst>
            <pc:docMk/>
            <pc:sldMk cId="3968901303" sldId="291"/>
            <ac:spMk id="7" creationId="{C5B0802D-68F7-4EF2-AB58-65E013A32A3E}"/>
          </ac:spMkLst>
        </pc:spChg>
        <pc:graphicFrameChg chg="add mod">
          <ac:chgData name="Greg Florian" userId="b8c2dfba-a982-4015-8eb5-79d83c14567e" providerId="ADAL" clId="{95323069-5DC2-4A40-97D3-707DEC2C1106}" dt="2020-05-18T19:45:57.588" v="1910" actId="1076"/>
          <ac:graphicFrameMkLst>
            <pc:docMk/>
            <pc:sldMk cId="3968901303" sldId="291"/>
            <ac:graphicFrameMk id="6" creationId="{120FA1B2-C611-46CF-A02F-01F27B0C02D9}"/>
          </ac:graphicFrameMkLst>
        </pc:graphicFrameChg>
        <pc:graphicFrameChg chg="add mod">
          <ac:chgData name="Greg Florian" userId="b8c2dfba-a982-4015-8eb5-79d83c14567e" providerId="ADAL" clId="{95323069-5DC2-4A40-97D3-707DEC2C1106}" dt="2020-05-18T19:50:28.224" v="1950" actId="20577"/>
          <ac:graphicFrameMkLst>
            <pc:docMk/>
            <pc:sldMk cId="3968901303" sldId="291"/>
            <ac:graphicFrameMk id="10" creationId="{478536CA-51EF-4CCE-98BF-B116950994AC}"/>
          </ac:graphicFrameMkLst>
        </pc:graphicFrameChg>
      </pc:sldChg>
      <pc:sldChg chg="modSp add del">
        <pc:chgData name="Greg Florian" userId="b8c2dfba-a982-4015-8eb5-79d83c14567e" providerId="ADAL" clId="{95323069-5DC2-4A40-97D3-707DEC2C1106}" dt="2020-05-18T19:36:27.441" v="1811" actId="2696"/>
        <pc:sldMkLst>
          <pc:docMk/>
          <pc:sldMk cId="2165534703" sldId="292"/>
        </pc:sldMkLst>
        <pc:spChg chg="mod">
          <ac:chgData name="Greg Florian" userId="b8c2dfba-a982-4015-8eb5-79d83c14567e" providerId="ADAL" clId="{95323069-5DC2-4A40-97D3-707DEC2C1106}" dt="2020-05-18T19:36:27.090" v="1810"/>
          <ac:spMkLst>
            <pc:docMk/>
            <pc:sldMk cId="2165534703" sldId="292"/>
            <ac:spMk id="2" creationId="{81876128-3E0F-4225-BBC8-B88F70940731}"/>
          </ac:spMkLst>
        </pc:spChg>
      </pc:sldChg>
    </pc:docChg>
  </pc:docChgLst>
  <pc:docChgLst>
    <pc:chgData name="Heather Cushing" userId="S::hcushing@richland.edu::b21744e1-03a3-47fb-b62d-defe53abedb6" providerId="AD" clId="Web-{D07FAE54-0056-90B4-871D-E9BB64721920}"/>
    <pc:docChg chg="modSld">
      <pc:chgData name="Heather Cushing" userId="S::hcushing@richland.edu::b21744e1-03a3-47fb-b62d-defe53abedb6" providerId="AD" clId="Web-{D07FAE54-0056-90B4-871D-E9BB64721920}" dt="2020-05-15T17:45:56.885" v="22" actId="20577"/>
      <pc:docMkLst>
        <pc:docMk/>
      </pc:docMkLst>
      <pc:sldChg chg="modSp">
        <pc:chgData name="Heather Cushing" userId="S::hcushing@richland.edu::b21744e1-03a3-47fb-b62d-defe53abedb6" providerId="AD" clId="Web-{D07FAE54-0056-90B4-871D-E9BB64721920}" dt="2020-05-15T17:44:52.445" v="7" actId="20577"/>
        <pc:sldMkLst>
          <pc:docMk/>
          <pc:sldMk cId="2364934239" sldId="266"/>
        </pc:sldMkLst>
        <pc:spChg chg="mod">
          <ac:chgData name="Heather Cushing" userId="S::hcushing@richland.edu::b21744e1-03a3-47fb-b62d-defe53abedb6" providerId="AD" clId="Web-{D07FAE54-0056-90B4-871D-E9BB64721920}" dt="2020-05-15T17:44:52.445" v="7" actId="20577"/>
          <ac:spMkLst>
            <pc:docMk/>
            <pc:sldMk cId="2364934239" sldId="266"/>
            <ac:spMk id="14" creationId="{00000000-0000-0000-0000-000000000000}"/>
          </ac:spMkLst>
        </pc:spChg>
      </pc:sldChg>
      <pc:sldChg chg="modSp">
        <pc:chgData name="Heather Cushing" userId="S::hcushing@richland.edu::b21744e1-03a3-47fb-b62d-defe53abedb6" providerId="AD" clId="Web-{D07FAE54-0056-90B4-871D-E9BB64721920}" dt="2020-05-15T17:45:28.337" v="10" actId="20577"/>
        <pc:sldMkLst>
          <pc:docMk/>
          <pc:sldMk cId="2640612466" sldId="277"/>
        </pc:sldMkLst>
        <pc:spChg chg="mod">
          <ac:chgData name="Heather Cushing" userId="S::hcushing@richland.edu::b21744e1-03a3-47fb-b62d-defe53abedb6" providerId="AD" clId="Web-{D07FAE54-0056-90B4-871D-E9BB64721920}" dt="2020-05-15T17:45:28.337" v="10" actId="20577"/>
          <ac:spMkLst>
            <pc:docMk/>
            <pc:sldMk cId="2640612466" sldId="277"/>
            <ac:spMk id="3" creationId="{00000000-0000-0000-0000-000000000000}"/>
          </ac:spMkLst>
        </pc:spChg>
      </pc:sldChg>
      <pc:sldChg chg="modSp">
        <pc:chgData name="Heather Cushing" userId="S::hcushing@richland.edu::b21744e1-03a3-47fb-b62d-defe53abedb6" providerId="AD" clId="Web-{D07FAE54-0056-90B4-871D-E9BB64721920}" dt="2020-05-15T17:44:31.803" v="4" actId="20577"/>
        <pc:sldMkLst>
          <pc:docMk/>
          <pc:sldMk cId="644627466" sldId="286"/>
        </pc:sldMkLst>
        <pc:spChg chg="mod">
          <ac:chgData name="Heather Cushing" userId="S::hcushing@richland.edu::b21744e1-03a3-47fb-b62d-defe53abedb6" providerId="AD" clId="Web-{D07FAE54-0056-90B4-871D-E9BB64721920}" dt="2020-05-15T17:44:31.803" v="4" actId="20577"/>
          <ac:spMkLst>
            <pc:docMk/>
            <pc:sldMk cId="644627466" sldId="286"/>
            <ac:spMk id="3" creationId="{6FE6E948-936A-40B5-8F75-59DDB12A7CFE}"/>
          </ac:spMkLst>
        </pc:spChg>
      </pc:sldChg>
      <pc:sldChg chg="modSp">
        <pc:chgData name="Heather Cushing" userId="S::hcushing@richland.edu::b21744e1-03a3-47fb-b62d-defe53abedb6" providerId="AD" clId="Web-{D07FAE54-0056-90B4-871D-E9BB64721920}" dt="2020-05-15T17:45:56.885" v="21" actId="20577"/>
        <pc:sldMkLst>
          <pc:docMk/>
          <pc:sldMk cId="1416080183" sldId="287"/>
        </pc:sldMkLst>
        <pc:spChg chg="mod">
          <ac:chgData name="Heather Cushing" userId="S::hcushing@richland.edu::b21744e1-03a3-47fb-b62d-defe53abedb6" providerId="AD" clId="Web-{D07FAE54-0056-90B4-871D-E9BB64721920}" dt="2020-05-15T17:45:56.885" v="21" actId="20577"/>
          <ac:spMkLst>
            <pc:docMk/>
            <pc:sldMk cId="1416080183" sldId="287"/>
            <ac:spMk id="3" creationId="{D40AC251-EC6C-4982-ADD9-386F92212248}"/>
          </ac:spMkLst>
        </pc:spChg>
      </pc:sldChg>
    </pc:docChg>
  </pc:docChgLst>
  <pc:docChgLst>
    <pc:chgData name="Greg Florian" userId="S::gflorian@richland.edu::b8c2dfba-a982-4015-8eb5-79d83c14567e" providerId="AD" clId="Web-{53316C17-E850-40F8-7E5E-17487CF3618E}"/>
    <pc:docChg chg="addSld modSld">
      <pc:chgData name="Greg Florian" userId="S::gflorian@richland.edu::b8c2dfba-a982-4015-8eb5-79d83c14567e" providerId="AD" clId="Web-{53316C17-E850-40F8-7E5E-17487CF3618E}" dt="2020-05-18T18:31:42.612" v="88"/>
      <pc:docMkLst>
        <pc:docMk/>
      </pc:docMkLst>
      <pc:sldChg chg="addSp delSp modSp new">
        <pc:chgData name="Greg Florian" userId="S::gflorian@richland.edu::b8c2dfba-a982-4015-8eb5-79d83c14567e" providerId="AD" clId="Web-{53316C17-E850-40F8-7E5E-17487CF3618E}" dt="2020-05-18T18:31:42.612" v="88"/>
        <pc:sldMkLst>
          <pc:docMk/>
          <pc:sldMk cId="2902821881" sldId="288"/>
        </pc:sldMkLst>
        <pc:spChg chg="mod">
          <ac:chgData name="Greg Florian" userId="S::gflorian@richland.edu::b8c2dfba-a982-4015-8eb5-79d83c14567e" providerId="AD" clId="Web-{53316C17-E850-40F8-7E5E-17487CF3618E}" dt="2020-05-18T18:26:02.315" v="22" actId="20577"/>
          <ac:spMkLst>
            <pc:docMk/>
            <pc:sldMk cId="2902821881" sldId="288"/>
            <ac:spMk id="2" creationId="{20694173-3738-48CF-B2F1-27B19E19D6B9}"/>
          </ac:spMkLst>
        </pc:spChg>
        <pc:spChg chg="del">
          <ac:chgData name="Greg Florian" userId="S::gflorian@richland.edu::b8c2dfba-a982-4015-8eb5-79d83c14567e" providerId="AD" clId="Web-{53316C17-E850-40F8-7E5E-17487CF3618E}" dt="2020-05-18T18:26:24.502" v="25"/>
          <ac:spMkLst>
            <pc:docMk/>
            <pc:sldMk cId="2902821881" sldId="288"/>
            <ac:spMk id="3" creationId="{77023729-9E5E-47D0-9DCC-BD5283A90A31}"/>
          </ac:spMkLst>
        </pc:spChg>
        <pc:spChg chg="add del mod">
          <ac:chgData name="Greg Florian" userId="S::gflorian@richland.edu::b8c2dfba-a982-4015-8eb5-79d83c14567e" providerId="AD" clId="Web-{53316C17-E850-40F8-7E5E-17487CF3618E}" dt="2020-05-18T18:28:16.830" v="35"/>
          <ac:spMkLst>
            <pc:docMk/>
            <pc:sldMk cId="2902821881" sldId="288"/>
            <ac:spMk id="8" creationId="{604D3624-F39B-4F4C-8A6A-438FCE6824A2}"/>
          </ac:spMkLst>
        </pc:spChg>
        <pc:graphicFrameChg chg="add del mod ord modGraphic">
          <ac:chgData name="Greg Florian" userId="S::gflorian@richland.edu::b8c2dfba-a982-4015-8eb5-79d83c14567e" providerId="AD" clId="Web-{53316C17-E850-40F8-7E5E-17487CF3618E}" dt="2020-05-18T18:27:03.502" v="27"/>
          <ac:graphicFrameMkLst>
            <pc:docMk/>
            <pc:sldMk cId="2902821881" sldId="288"/>
            <ac:graphicFrameMk id="4" creationId="{35812FBE-128E-4C9C-8AB4-0F9B7B648A9C}"/>
          </ac:graphicFrameMkLst>
        </pc:graphicFrameChg>
        <pc:graphicFrameChg chg="add mod modGraphic">
          <ac:chgData name="Greg Florian" userId="S::gflorian@richland.edu::b8c2dfba-a982-4015-8eb5-79d83c14567e" providerId="AD" clId="Web-{53316C17-E850-40F8-7E5E-17487CF3618E}" dt="2020-05-18T18:31:42.612" v="88"/>
          <ac:graphicFrameMkLst>
            <pc:docMk/>
            <pc:sldMk cId="2902821881" sldId="288"/>
            <ac:graphicFrameMk id="6" creationId="{4B3AB4FA-DC94-419A-8D38-0C9EE81BF6A1}"/>
          </ac:graphicFrameMkLst>
        </pc:graphicFrameChg>
      </pc:sldChg>
    </pc:docChg>
  </pc:docChgLst>
  <pc:docChgLst>
    <pc:chgData name="Greg Florian" userId="S::gflorian@richland.edu::b8c2dfba-a982-4015-8eb5-79d83c14567e" providerId="AD" clId="Web-{0CCC61B0-DF44-A0A8-0852-D8BC24B4F009}"/>
    <pc:docChg chg="modSld">
      <pc:chgData name="Greg Florian" userId="S::gflorian@richland.edu::b8c2dfba-a982-4015-8eb5-79d83c14567e" providerId="AD" clId="Web-{0CCC61B0-DF44-A0A8-0852-D8BC24B4F009}" dt="2020-05-18T19:21:26.796" v="0"/>
      <pc:docMkLst>
        <pc:docMk/>
      </pc:docMkLst>
      <pc:sldChg chg="mod setBg">
        <pc:chgData name="Greg Florian" userId="S::gflorian@richland.edu::b8c2dfba-a982-4015-8eb5-79d83c14567e" providerId="AD" clId="Web-{0CCC61B0-DF44-A0A8-0852-D8BC24B4F009}" dt="2020-05-18T19:21:26.796" v="0"/>
        <pc:sldMkLst>
          <pc:docMk/>
          <pc:sldMk cId="2002250155" sldId="290"/>
        </pc:sldMkLst>
      </pc:sldChg>
    </pc:docChg>
  </pc:docChgLst>
  <pc:docChgLst>
    <pc:chgData name="Greg Florian" userId="S::gflorian@richland.edu::b8c2dfba-a982-4015-8eb5-79d83c14567e" providerId="AD" clId="Web-{8E6FEAF3-D7BA-FD4A-5897-EBADC7824DA3}"/>
    <pc:docChg chg="addSld modSld">
      <pc:chgData name="Greg Florian" userId="S::gflorian@richland.edu::b8c2dfba-a982-4015-8eb5-79d83c14567e" providerId="AD" clId="Web-{8E6FEAF3-D7BA-FD4A-5897-EBADC7824DA3}" dt="2020-05-19T16:20:56.088" v="40" actId="20577"/>
      <pc:docMkLst>
        <pc:docMk/>
      </pc:docMkLst>
      <pc:sldChg chg="modSp new">
        <pc:chgData name="Greg Florian" userId="S::gflorian@richland.edu::b8c2dfba-a982-4015-8eb5-79d83c14567e" providerId="AD" clId="Web-{8E6FEAF3-D7BA-FD4A-5897-EBADC7824DA3}" dt="2020-05-19T16:20:56.088" v="39" actId="20577"/>
        <pc:sldMkLst>
          <pc:docMk/>
          <pc:sldMk cId="2737088223" sldId="292"/>
        </pc:sldMkLst>
        <pc:spChg chg="mod">
          <ac:chgData name="Greg Florian" userId="S::gflorian@richland.edu::b8c2dfba-a982-4015-8eb5-79d83c14567e" providerId="AD" clId="Web-{8E6FEAF3-D7BA-FD4A-5897-EBADC7824DA3}" dt="2020-05-19T16:20:56.088" v="39" actId="20577"/>
          <ac:spMkLst>
            <pc:docMk/>
            <pc:sldMk cId="2737088223" sldId="292"/>
            <ac:spMk id="2" creationId="{E17BD63E-EA54-4A11-99F4-99A0D10DEEA9}"/>
          </ac:spMkLst>
        </pc:spChg>
      </pc:sldChg>
    </pc:docChg>
  </pc:docChgLst>
  <pc:docChgLst>
    <pc:chgData name="Greg Florian" userId="S::gflorian@richland.edu::b8c2dfba-a982-4015-8eb5-79d83c14567e" providerId="AD" clId="Web-{A998FBE4-B196-40E9-6773-7569A0D619C4}"/>
    <pc:docChg chg="modSld modMainMaster">
      <pc:chgData name="Greg Florian" userId="S::gflorian@richland.edu::b8c2dfba-a982-4015-8eb5-79d83c14567e" providerId="AD" clId="Web-{A998FBE4-B196-40E9-6773-7569A0D619C4}" dt="2020-05-18T19:25:24.096" v="0"/>
      <pc:docMkLst>
        <pc:docMk/>
      </pc:docMkLst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923078003" sldId="265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2364934239" sldId="266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3054639032" sldId="270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3860203435" sldId="276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2640612466" sldId="277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3000414312" sldId="283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445298339" sldId="284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3962963943" sldId="285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644627466" sldId="286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1416080183" sldId="287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2902821881" sldId="288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3129035418" sldId="289"/>
        </pc:sldMkLst>
      </pc:sldChg>
      <pc:sldChg chg="mod">
        <pc:chgData name="Greg Florian" userId="S::gflorian@richland.edu::b8c2dfba-a982-4015-8eb5-79d83c14567e" providerId="AD" clId="Web-{A998FBE4-B196-40E9-6773-7569A0D619C4}" dt="2020-05-18T19:25:24.096" v="0"/>
        <pc:sldMkLst>
          <pc:docMk/>
          <pc:sldMk cId="2002250155" sldId="290"/>
        </pc:sldMkLst>
      </pc:sldChg>
      <pc:sldMasterChg chg="mod setBg modSldLayout">
        <pc:chgData name="Greg Florian" userId="S::gflorian@richland.edu::b8c2dfba-a982-4015-8eb5-79d83c14567e" providerId="AD" clId="Web-{A998FBE4-B196-40E9-6773-7569A0D619C4}" dt="2020-05-18T19:25:24.096" v="0"/>
        <pc:sldMasterMkLst>
          <pc:docMk/>
          <pc:sldMasterMk cId="3219367256" sldId="2147483684"/>
        </pc:sldMasterMkLst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3413888850" sldId="2147483681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646705622" sldId="2147483685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2198793978" sldId="2147483686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4067686796" sldId="2147483687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10636805" sldId="2147483688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3231661520" sldId="2147483689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510586227" sldId="2147483690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3215141400" sldId="2147483691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2198712058" sldId="2147483692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1619359647" sldId="2147483693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2821885217" sldId="2147483694"/>
          </pc:sldLayoutMkLst>
        </pc:sldLayoutChg>
        <pc:sldLayoutChg chg="mod setBg">
          <pc:chgData name="Greg Florian" userId="S::gflorian@richland.edu::b8c2dfba-a982-4015-8eb5-79d83c14567e" providerId="AD" clId="Web-{A998FBE4-B196-40E9-6773-7569A0D619C4}" dt="2020-05-18T19:25:24.096" v="0"/>
          <pc:sldLayoutMkLst>
            <pc:docMk/>
            <pc:sldMasterMk cId="3219367256" sldId="2147483684"/>
            <pc:sldLayoutMk cId="3388830140" sldId="2147483695"/>
          </pc:sldLayoutMkLst>
        </pc:sldLayoutChg>
      </pc:sldMasterChg>
    </pc:docChg>
  </pc:docChgLst>
  <pc:docChgLst>
    <pc:chgData name="Greg Florian" userId="S::gflorian@richland.edu::b8c2dfba-a982-4015-8eb5-79d83c14567e" providerId="AD" clId="Web-{4E4C04B8-28A1-7AD0-387B-B68BA281343C}"/>
    <pc:docChg chg="modSld modMainMaster">
      <pc:chgData name="Greg Florian" userId="S::gflorian@richland.edu::b8c2dfba-a982-4015-8eb5-79d83c14567e" providerId="AD" clId="Web-{4E4C04B8-28A1-7AD0-387B-B68BA281343C}" dt="2020-05-18T19:24:40.399" v="3"/>
      <pc:docMkLst>
        <pc:docMk/>
      </pc:docMkLst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923078003" sldId="265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2364934239" sldId="266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3054639032" sldId="270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3860203435" sldId="276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2640612466" sldId="277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3000414312" sldId="283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445298339" sldId="284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3962963943" sldId="285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644627466" sldId="286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1416080183" sldId="287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2902821881" sldId="288"/>
        </pc:sldMkLst>
      </pc:sldChg>
      <pc:sldChg chg="mod">
        <pc:chgData name="Greg Florian" userId="S::gflorian@richland.edu::b8c2dfba-a982-4015-8eb5-79d83c14567e" providerId="AD" clId="Web-{4E4C04B8-28A1-7AD0-387B-B68BA281343C}" dt="2020-05-18T19:23:27.911" v="1"/>
        <pc:sldMkLst>
          <pc:docMk/>
          <pc:sldMk cId="3129035418" sldId="289"/>
        </pc:sldMkLst>
      </pc:sldChg>
      <pc:sldChg chg="modSp mod setBg">
        <pc:chgData name="Greg Florian" userId="S::gflorian@richland.edu::b8c2dfba-a982-4015-8eb5-79d83c14567e" providerId="AD" clId="Web-{4E4C04B8-28A1-7AD0-387B-B68BA281343C}" dt="2020-05-18T19:24:40.399" v="3"/>
        <pc:sldMkLst>
          <pc:docMk/>
          <pc:sldMk cId="2002250155" sldId="290"/>
        </pc:sldMkLst>
        <pc:graphicFrameChg chg="modGraphic">
          <ac:chgData name="Greg Florian" userId="S::gflorian@richland.edu::b8c2dfba-a982-4015-8eb5-79d83c14567e" providerId="AD" clId="Web-{4E4C04B8-28A1-7AD0-387B-B68BA281343C}" dt="2020-05-18T19:24:13.163" v="2"/>
          <ac:graphicFrameMkLst>
            <pc:docMk/>
            <pc:sldMk cId="2002250155" sldId="290"/>
            <ac:graphicFrameMk id="9" creationId="{7185E176-D711-414A-9493-694B82176E22}"/>
          </ac:graphicFrameMkLst>
        </pc:graphicFrameChg>
      </pc:sldChg>
      <pc:sldMasterChg chg="mod setBg modSldLayout">
        <pc:chgData name="Greg Florian" userId="S::gflorian@richland.edu::b8c2dfba-a982-4015-8eb5-79d83c14567e" providerId="AD" clId="Web-{4E4C04B8-28A1-7AD0-387B-B68BA281343C}" dt="2020-05-18T19:23:27.911" v="1"/>
        <pc:sldMasterMkLst>
          <pc:docMk/>
          <pc:sldMasterMk cId="3219367256" sldId="2147483684"/>
        </pc:sldMasterMkLst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3413888850" sldId="2147483681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646705622" sldId="2147483685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2198793978" sldId="2147483686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4067686796" sldId="2147483687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10636805" sldId="2147483688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3231661520" sldId="2147483689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510586227" sldId="2147483690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3215141400" sldId="2147483691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2198712058" sldId="2147483692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1619359647" sldId="2147483693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2821885217" sldId="2147483694"/>
          </pc:sldLayoutMkLst>
        </pc:sldLayoutChg>
        <pc:sldLayoutChg chg="mod setBg">
          <pc:chgData name="Greg Florian" userId="S::gflorian@richland.edu::b8c2dfba-a982-4015-8eb5-79d83c14567e" providerId="AD" clId="Web-{4E4C04B8-28A1-7AD0-387B-B68BA281343C}" dt="2020-05-18T19:23:27.911" v="1"/>
          <pc:sldLayoutMkLst>
            <pc:docMk/>
            <pc:sldMasterMk cId="3219367256" sldId="2147483684"/>
            <pc:sldLayoutMk cId="3388830140" sldId="2147483695"/>
          </pc:sldLayoutMkLst>
        </pc:sldLayoutChg>
      </pc:sldMasterChg>
    </pc:docChg>
  </pc:docChgLst>
  <pc:docChgLst>
    <pc:chgData name="Greg Florian" userId="S::gflorian@richland.edu::b8c2dfba-a982-4015-8eb5-79d83c14567e" providerId="AD" clId="Web-{BB8B094D-8AE4-92B2-D982-8AA5FE10C35A}"/>
    <pc:docChg chg="modSld">
      <pc:chgData name="Greg Florian" userId="S::gflorian@richland.edu::b8c2dfba-a982-4015-8eb5-79d83c14567e" providerId="AD" clId="Web-{BB8B094D-8AE4-92B2-D982-8AA5FE10C35A}" dt="2020-05-19T14:58:52.623" v="0"/>
      <pc:docMkLst>
        <pc:docMk/>
      </pc:docMkLst>
      <pc:sldChg chg="modSp">
        <pc:chgData name="Greg Florian" userId="S::gflorian@richland.edu::b8c2dfba-a982-4015-8eb5-79d83c14567e" providerId="AD" clId="Web-{BB8B094D-8AE4-92B2-D982-8AA5FE10C35A}" dt="2020-05-19T14:58:52.623" v="0"/>
        <pc:sldMkLst>
          <pc:docMk/>
          <pc:sldMk cId="2902821881" sldId="288"/>
        </pc:sldMkLst>
        <pc:graphicFrameChg chg="modGraphic">
          <ac:chgData name="Greg Florian" userId="S::gflorian@richland.edu::b8c2dfba-a982-4015-8eb5-79d83c14567e" providerId="AD" clId="Web-{BB8B094D-8AE4-92B2-D982-8AA5FE10C35A}" dt="2020-05-19T14:58:52.623" v="0"/>
          <ac:graphicFrameMkLst>
            <pc:docMk/>
            <pc:sldMk cId="2902821881" sldId="288"/>
            <ac:graphicFrameMk id="6" creationId="{4B3AB4FA-DC94-419A-8D38-0C9EE81BF6A1}"/>
          </ac:graphicFrameMkLst>
        </pc:graphicFrameChg>
      </pc:sldChg>
    </pc:docChg>
  </pc:docChgLst>
  <pc:docChgLst>
    <pc:chgData name="Greg Florian" userId="S::gflorian@richland.edu::b8c2dfba-a982-4015-8eb5-79d83c14567e" providerId="AD" clId="Web-{2F6D2391-E6D1-FDB6-DC21-C2F59FA1B26A}"/>
    <pc:docChg chg="modSld">
      <pc:chgData name="Greg Florian" userId="S::gflorian@richland.edu::b8c2dfba-a982-4015-8eb5-79d83c14567e" providerId="AD" clId="Web-{2F6D2391-E6D1-FDB6-DC21-C2F59FA1B26A}" dt="2020-05-18T19:47:02.697" v="0"/>
      <pc:docMkLst>
        <pc:docMk/>
      </pc:docMkLst>
      <pc:sldChg chg="delSp">
        <pc:chgData name="Greg Florian" userId="S::gflorian@richland.edu::b8c2dfba-a982-4015-8eb5-79d83c14567e" providerId="AD" clId="Web-{2F6D2391-E6D1-FDB6-DC21-C2F59FA1B26A}" dt="2020-05-18T19:47:02.697" v="0"/>
        <pc:sldMkLst>
          <pc:docMk/>
          <pc:sldMk cId="3968901303" sldId="291"/>
        </pc:sldMkLst>
        <pc:graphicFrameChg chg="del">
          <ac:chgData name="Greg Florian" userId="S::gflorian@richland.edu::b8c2dfba-a982-4015-8eb5-79d83c14567e" providerId="AD" clId="Web-{2F6D2391-E6D1-FDB6-DC21-C2F59FA1B26A}" dt="2020-05-18T19:47:02.697" v="0"/>
          <ac:graphicFrameMkLst>
            <pc:docMk/>
            <pc:sldMk cId="3968901303" sldId="291"/>
            <ac:graphicFrameMk id="6" creationId="{120FA1B2-C611-46CF-A02F-01F27B0C02D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General Fund Balance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 Fund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FY 2015</c:v>
                </c:pt>
                <c:pt idx="1">
                  <c:v>FY 2016</c:v>
                </c:pt>
                <c:pt idx="2">
                  <c:v>FY 2017</c:v>
                </c:pt>
                <c:pt idx="3">
                  <c:v>FY 2018</c:v>
                </c:pt>
                <c:pt idx="4">
                  <c:v>FY2019</c:v>
                </c:pt>
                <c:pt idx="5">
                  <c:v>FY2020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574339</c:v>
                </c:pt>
                <c:pt idx="1">
                  <c:v>-507873</c:v>
                </c:pt>
                <c:pt idx="2">
                  <c:v>1381152</c:v>
                </c:pt>
                <c:pt idx="3">
                  <c:v>4281612</c:v>
                </c:pt>
                <c:pt idx="4">
                  <c:v>5927212</c:v>
                </c:pt>
                <c:pt idx="5">
                  <c:v>6587744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F-47E5-9C62-AE7EAFDC0E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FY 2015</c:v>
                </c:pt>
                <c:pt idx="1">
                  <c:v>FY 2016</c:v>
                </c:pt>
                <c:pt idx="2">
                  <c:v>FY 2017</c:v>
                </c:pt>
                <c:pt idx="3">
                  <c:v>FY 2018</c:v>
                </c:pt>
                <c:pt idx="4">
                  <c:v>FY2019</c:v>
                </c:pt>
                <c:pt idx="5">
                  <c:v>FY2020</c:v>
                </c:pt>
              </c:strCache>
            </c:strRef>
          </c:cat>
          <c:val>
            <c:numRef>
              <c:f>Sheet1!$C$2:$C$7</c:f>
              <c:numCache>
                <c:formatCode>#,##0</c:formatCode>
                <c:ptCount val="6"/>
                <c:pt idx="0">
                  <c:v>648576</c:v>
                </c:pt>
                <c:pt idx="1">
                  <c:v>775555</c:v>
                </c:pt>
                <c:pt idx="2">
                  <c:v>773110</c:v>
                </c:pt>
                <c:pt idx="3">
                  <c:v>790199</c:v>
                </c:pt>
                <c:pt idx="4">
                  <c:v>939628</c:v>
                </c:pt>
                <c:pt idx="5">
                  <c:v>1012349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3F-47E5-9C62-AE7EAFDC0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19820112"/>
        <c:axId val="2115361088"/>
        <c:axId val="0"/>
      </c:bar3DChart>
      <c:catAx>
        <c:axId val="191982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361088"/>
        <c:crosses val="autoZero"/>
        <c:auto val="1"/>
        <c:lblAlgn val="ctr"/>
        <c:lblOffset val="100"/>
        <c:noMultiLvlLbl val="0"/>
      </c:catAx>
      <c:valAx>
        <c:axId val="2115361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982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8A34-83F4-4B2E-BC5A-DE51EE8822F9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E58C-C1A6-4C4C-90C2-B7F5B0504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E1917-0BAF-4687-978A-82FFF05559C3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E1E9A-E921-4174-A0FC-51868D7AC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4EAB7D7-3608-4730-B2E2-670834DF882C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Richland Community College </a:t>
            </a:r>
            <a:br>
              <a:rPr lang="en-US"/>
            </a:br>
            <a:r>
              <a:rPr lang="en-US" sz="4400"/>
              <a:t>Budget Monitoring</a:t>
            </a:r>
            <a:r>
              <a:rPr lang="en-US" sz="4400" baseline="0"/>
              <a:t> Report</a:t>
            </a:r>
            <a:endParaRPr lang="en-US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May</a:t>
            </a:r>
            <a:r>
              <a:rPr lang="en-US" baseline="0"/>
              <a:t>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8250F-BF14-467A-80A3-64038032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Monitoring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E948-936A-40B5-8F75-59DDB12A7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Change</a:t>
            </a:r>
            <a:r>
              <a:rPr lang="en-US" baseline="0"/>
              <a:t>s due </a:t>
            </a:r>
            <a:r>
              <a:rPr lang="en-US"/>
              <a:t>to the</a:t>
            </a:r>
            <a:r>
              <a:rPr lang="en-US" baseline="0"/>
              <a:t> Stay-At-Home order</a:t>
            </a:r>
          </a:p>
          <a:p>
            <a:pPr lvl="1"/>
            <a:r>
              <a:rPr lang="en-US"/>
              <a:t>Shift to</a:t>
            </a:r>
            <a:r>
              <a:rPr lang="en-US" baseline="0"/>
              <a:t> on-line instruction</a:t>
            </a:r>
          </a:p>
          <a:p>
            <a:pPr lvl="1"/>
            <a:r>
              <a:rPr lang="en-US" baseline="0"/>
              <a:t>Expenditure Reductions – travel, purchases, ...</a:t>
            </a:r>
          </a:p>
          <a:p>
            <a:pPr lvl="1"/>
            <a:r>
              <a:rPr lang="en-US" baseline="0"/>
              <a:t>Salary for working from home</a:t>
            </a:r>
          </a:p>
          <a:p>
            <a:pPr lvl="1"/>
            <a:r>
              <a:rPr lang="en-US" baseline="0"/>
              <a:t>Additional costs – unplanned – software, tech, food distribution</a:t>
            </a:r>
          </a:p>
          <a:p>
            <a:pPr lvl="1"/>
            <a:r>
              <a:rPr lang="en-US" baseline="0"/>
              <a:t>Other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2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Monitoring</a:t>
            </a:r>
            <a:r>
              <a:rPr lang="en-US" baseline="0"/>
              <a:t> Report 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16531" y="1395662"/>
            <a:ext cx="10568538" cy="53131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endParaRPr lang="en-US"/>
          </a:p>
          <a:p>
            <a:pPr lvl="1"/>
            <a:r>
              <a:rPr lang="en-US" sz="3200"/>
              <a:t>Where Are We</a:t>
            </a:r>
            <a:r>
              <a:rPr lang="en-US" sz="3200" baseline="0"/>
              <a:t> Today?</a:t>
            </a:r>
            <a:endParaRPr lang="en-US" sz="3200">
              <a:cs typeface="Calibri"/>
            </a:endParaRPr>
          </a:p>
          <a:p>
            <a:pPr lvl="2"/>
            <a:r>
              <a:rPr lang="en-US" sz="2800" kern="1200" baseline="0">
                <a:effectLst/>
                <a:latin typeface="+mn-lt"/>
                <a:ea typeface="+mn-ea"/>
                <a:cs typeface="+mn-cs"/>
              </a:rPr>
              <a:t>Revenue Actual vs. Budget</a:t>
            </a:r>
            <a:endParaRPr lang="en-US" sz="2800" kern="1200" baseline="0">
              <a:effectLst/>
              <a:latin typeface="+mn-lt"/>
              <a:cs typeface="Calibri"/>
            </a:endParaRPr>
          </a:p>
          <a:p>
            <a:pPr lvl="2"/>
            <a:r>
              <a:rPr lang="en-US" sz="2800" kern="1200" baseline="0">
                <a:effectLst/>
                <a:latin typeface="+mn-lt"/>
                <a:ea typeface="+mn-ea"/>
                <a:cs typeface="+mn-cs"/>
              </a:rPr>
              <a:t>Expenditures</a:t>
            </a:r>
            <a:r>
              <a:rPr lang="en-US" sz="2800"/>
              <a:t> </a:t>
            </a:r>
            <a:r>
              <a:rPr lang="en-US" sz="2800" kern="1200" baseline="0">
                <a:effectLst/>
                <a:latin typeface="+mn-lt"/>
                <a:ea typeface="+mn-ea"/>
                <a:cs typeface="+mn-cs"/>
              </a:rPr>
              <a:t> YTD vs. Budget</a:t>
            </a:r>
            <a:endParaRPr lang="en-US" sz="2800" kern="1200" baseline="0">
              <a:effectLst/>
              <a:latin typeface="+mn-lt"/>
              <a:cs typeface="Calibri"/>
            </a:endParaRPr>
          </a:p>
          <a:p>
            <a:pPr lvl="2"/>
            <a:r>
              <a:rPr lang="en-US" sz="2800" kern="1200" baseline="0">
                <a:effectLst/>
                <a:latin typeface="+mn-lt"/>
                <a:ea typeface="+mn-ea"/>
                <a:cs typeface="+mn-cs"/>
              </a:rPr>
              <a:t>Year End Estimate for FY20</a:t>
            </a:r>
            <a:endParaRPr lang="en-US" sz="2800" kern="1200" baseline="0">
              <a:effectLst/>
              <a:latin typeface="+mn-lt"/>
              <a:cs typeface="Calibri"/>
            </a:endParaRPr>
          </a:p>
          <a:p>
            <a:pPr lvl="2"/>
            <a:r>
              <a:rPr lang="en-US" sz="2800" kern="1200" baseline="0">
                <a:effectLst/>
                <a:latin typeface="+mn-lt"/>
                <a:ea typeface="+mn-ea"/>
                <a:cs typeface="+mn-cs"/>
              </a:rPr>
              <a:t>Addition to Fund Balances</a:t>
            </a:r>
            <a:endParaRPr lang="en-US" sz="2800" kern="1200" baseline="0">
              <a:effectLst/>
              <a:latin typeface="+mn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C546-A93C-420D-92D7-36CD8193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Monitoring Report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3FBCCF1-8B06-4DE6-90C6-395183EE5E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907275"/>
              </p:ext>
            </p:extLst>
          </p:nvPr>
        </p:nvGraphicFramePr>
        <p:xfrm>
          <a:off x="1477498" y="1488131"/>
          <a:ext cx="9885948" cy="4517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487">
                  <a:extLst>
                    <a:ext uri="{9D8B030D-6E8A-4147-A177-3AD203B41FA5}">
                      <a16:colId xmlns:a16="http://schemas.microsoft.com/office/drawing/2014/main" val="4189257925"/>
                    </a:ext>
                  </a:extLst>
                </a:gridCol>
                <a:gridCol w="2471487">
                  <a:extLst>
                    <a:ext uri="{9D8B030D-6E8A-4147-A177-3AD203B41FA5}">
                      <a16:colId xmlns:a16="http://schemas.microsoft.com/office/drawing/2014/main" val="3610781524"/>
                    </a:ext>
                  </a:extLst>
                </a:gridCol>
                <a:gridCol w="2471487">
                  <a:extLst>
                    <a:ext uri="{9D8B030D-6E8A-4147-A177-3AD203B41FA5}">
                      <a16:colId xmlns:a16="http://schemas.microsoft.com/office/drawing/2014/main" val="596052171"/>
                    </a:ext>
                  </a:extLst>
                </a:gridCol>
                <a:gridCol w="2471487">
                  <a:extLst>
                    <a:ext uri="{9D8B030D-6E8A-4147-A177-3AD203B41FA5}">
                      <a16:colId xmlns:a16="http://schemas.microsoft.com/office/drawing/2014/main" val="2130692377"/>
                    </a:ext>
                  </a:extLst>
                </a:gridCol>
              </a:tblGrid>
              <a:tr h="809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Fund Revenues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Projected Total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 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Difference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161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Facilities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256,986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264,805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-7,819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4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835,061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907,768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57,099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912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Investment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124,527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54,650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69,877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459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Governmental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7,663,764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7,601,106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62,658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495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Non-Governmental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07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Income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506,774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418,045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88,729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297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 &amp; Services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51,765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51,765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431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Governmental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2,021,081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2,061,120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-40,039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4039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Tuition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6,237,409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6,163,109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74,297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733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17,847,367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17,670,603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306,567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224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03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94173-3738-48CF-B2F1-27B19E19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mbria"/>
              </a:rPr>
              <a:t>Budget Monitoring Report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3AB4FA-DC94-419A-8D38-0C9EE81BF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143421"/>
              </p:ext>
            </p:extLst>
          </p:nvPr>
        </p:nvGraphicFramePr>
        <p:xfrm>
          <a:off x="1302152" y="1745848"/>
          <a:ext cx="9872597" cy="4144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7927">
                  <a:extLst>
                    <a:ext uri="{9D8B030D-6E8A-4147-A177-3AD203B41FA5}">
                      <a16:colId xmlns:a16="http://schemas.microsoft.com/office/drawing/2014/main" val="3188221279"/>
                    </a:ext>
                  </a:extLst>
                </a:gridCol>
                <a:gridCol w="1798100">
                  <a:extLst>
                    <a:ext uri="{9D8B030D-6E8A-4147-A177-3AD203B41FA5}">
                      <a16:colId xmlns:a16="http://schemas.microsoft.com/office/drawing/2014/main" val="1273988486"/>
                    </a:ext>
                  </a:extLst>
                </a:gridCol>
                <a:gridCol w="1798100">
                  <a:extLst>
                    <a:ext uri="{9D8B030D-6E8A-4147-A177-3AD203B41FA5}">
                      <a16:colId xmlns:a16="http://schemas.microsoft.com/office/drawing/2014/main" val="2476981367"/>
                    </a:ext>
                  </a:extLst>
                </a:gridCol>
                <a:gridCol w="1628470">
                  <a:extLst>
                    <a:ext uri="{9D8B030D-6E8A-4147-A177-3AD203B41FA5}">
                      <a16:colId xmlns:a16="http://schemas.microsoft.com/office/drawing/2014/main" val="3970573561"/>
                    </a:ext>
                  </a:extLst>
                </a:gridCol>
              </a:tblGrid>
              <a:tr h="54015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General Fund Expenditures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Total Projected Total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Total Budget Amount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Total Difference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095986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616976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Benefits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</a:rPr>
                        <a:t>1,942,216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</a:rPr>
                        <a:t>2,018,079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</a:rPr>
                        <a:t>-75,863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969092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Capital Outlay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642,338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645,832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-3,494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265438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Contractual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1,352,892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1,420,914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-68,022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857390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Fixed Charges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228,372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240,105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-11,733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965827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Materials &amp; Supplies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842,745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905,751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-63,006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989554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Other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260,361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306,754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-46,393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269478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Other Waivers/Scholarships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309,595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340,000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-30,405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783915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Salary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9,928,716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10,117,633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-188,917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473587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Travel &amp; Meeting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166,894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187,213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-20,319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048034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Utilities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u="sng" dirty="0"/>
                        <a:t>540,663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u="sng" dirty="0"/>
                        <a:t>491,235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u="sng" dirty="0"/>
                        <a:t>49,428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827368"/>
                  </a:ext>
                </a:extLst>
              </a:tr>
              <a:tr h="29751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Total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16,214,792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16,673,516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-458,724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13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82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FA1-A403-402E-976E-4151AC8E1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Monitoring Report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BFBA1D-B97B-4B52-A46B-6D2609785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548109"/>
              </p:ext>
            </p:extLst>
          </p:nvPr>
        </p:nvGraphicFramePr>
        <p:xfrm>
          <a:off x="924560" y="1539240"/>
          <a:ext cx="10622280" cy="2222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0">
                  <a:extLst>
                    <a:ext uri="{9D8B030D-6E8A-4147-A177-3AD203B41FA5}">
                      <a16:colId xmlns:a16="http://schemas.microsoft.com/office/drawing/2014/main" val="2003550817"/>
                    </a:ext>
                  </a:extLst>
                </a:gridCol>
                <a:gridCol w="1836420">
                  <a:extLst>
                    <a:ext uri="{9D8B030D-6E8A-4147-A177-3AD203B41FA5}">
                      <a16:colId xmlns:a16="http://schemas.microsoft.com/office/drawing/2014/main" val="2442991874"/>
                    </a:ext>
                  </a:extLst>
                </a:gridCol>
                <a:gridCol w="2655570">
                  <a:extLst>
                    <a:ext uri="{9D8B030D-6E8A-4147-A177-3AD203B41FA5}">
                      <a16:colId xmlns:a16="http://schemas.microsoft.com/office/drawing/2014/main" val="2950715170"/>
                    </a:ext>
                  </a:extLst>
                </a:gridCol>
                <a:gridCol w="2655570">
                  <a:extLst>
                    <a:ext uri="{9D8B030D-6E8A-4147-A177-3AD203B41FA5}">
                      <a16:colId xmlns:a16="http://schemas.microsoft.com/office/drawing/2014/main" val="1523701606"/>
                    </a:ext>
                  </a:extLst>
                </a:gridCol>
              </a:tblGrid>
              <a:tr h="551568">
                <a:tc>
                  <a:txBody>
                    <a:bodyPr/>
                    <a:lstStyle/>
                    <a:p>
                      <a:pPr algn="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Rev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 Exp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Difference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445353"/>
                  </a:ext>
                </a:extLst>
              </a:tr>
              <a:tr h="5515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Education Fund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15,693,735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14,137,030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1,556,705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423236"/>
                  </a:ext>
                </a:extLst>
              </a:tr>
              <a:tr h="5681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 &amp; Maintenance Fund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2,153,632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2,077,762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75,870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377013"/>
                  </a:ext>
                </a:extLst>
              </a:tr>
              <a:tr h="5515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17,847,367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16,214,792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1,632,575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93436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185E176-D711-414A-9493-694B82176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560608"/>
              </p:ext>
            </p:extLst>
          </p:nvPr>
        </p:nvGraphicFramePr>
        <p:xfrm>
          <a:off x="2103120" y="4194033"/>
          <a:ext cx="8128000" cy="1570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7981151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787796475"/>
                    </a:ext>
                  </a:extLst>
                </a:gridCol>
              </a:tblGrid>
              <a:tr h="36745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Contingency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2000" b="1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82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Education Fund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896,173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377084"/>
                  </a:ext>
                </a:extLst>
              </a:tr>
              <a:tr h="4321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Operations &amp; Maintenance Fund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sng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3,149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49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899,322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19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25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B5037-4849-4BD6-A2E5-585C70EB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Monitoring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FF730-D7AC-40F4-8094-769163D01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910" y="393867"/>
            <a:ext cx="9791700" cy="4351338"/>
          </a:xfrm>
        </p:spPr>
        <p:txBody>
          <a:bodyPr/>
          <a:lstStyle/>
          <a:p>
            <a:r>
              <a:rPr lang="en-US"/>
              <a:t>Fund Balance Summary (add this from projections</a:t>
            </a:r>
            <a:r>
              <a:rPr lang="en-US" baseline="0"/>
              <a:t> 5 year history)</a:t>
            </a:r>
            <a:endParaRPr lang="en-US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78536CA-51EF-4CCE-98BF-B116950994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0865239"/>
              </p:ext>
            </p:extLst>
          </p:nvPr>
        </p:nvGraphicFramePr>
        <p:xfrm>
          <a:off x="2326640" y="1727200"/>
          <a:ext cx="7548880" cy="4614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890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loud skipper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oud skipper design slides.potx" id="{E8493412-85DD-4641-9E8A-937B29FD6AA2}" vid="{77E91E09-5010-404D-ADF4-B79FA46D72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F7C793739BA249B9BD9E104A27659F" ma:contentTypeVersion="7" ma:contentTypeDescription="Create a new document." ma:contentTypeScope="" ma:versionID="7b6c2ed6a96edc348b1ea45c0c05b34f">
  <xsd:schema xmlns:xsd="http://www.w3.org/2001/XMLSchema" xmlns:xs="http://www.w3.org/2001/XMLSchema" xmlns:p="http://schemas.microsoft.com/office/2006/metadata/properties" xmlns:ns3="951c8dcf-6f10-4e3b-a847-7cace3724c68" xmlns:ns4="3c24c73e-5168-4422-bbf9-39caa1e74a33" targetNamespace="http://schemas.microsoft.com/office/2006/metadata/properties" ma:root="true" ma:fieldsID="51d0c4c7dd1097ca174264a24b644672" ns3:_="" ns4:_="">
    <xsd:import namespace="951c8dcf-6f10-4e3b-a847-7cace3724c68"/>
    <xsd:import namespace="3c24c73e-5168-4422-bbf9-39caa1e74a3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c8dcf-6f10-4e3b-a847-7cace3724c6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24c73e-5168-4422-bbf9-39caa1e74a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E8FE0A-FC12-41BE-ADDF-93A485EEEA31}">
  <ds:schemaRefs>
    <ds:schemaRef ds:uri="3c24c73e-5168-4422-bbf9-39caa1e74a33"/>
    <ds:schemaRef ds:uri="951c8dcf-6f10-4e3b-a847-7cace3724c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http://purl.org/dc/dcmitype/"/>
    <ds:schemaRef ds:uri="http://schemas.microsoft.com/office/infopath/2007/PartnerControls"/>
    <ds:schemaRef ds:uri="3c24c73e-5168-4422-bbf9-39caa1e74a33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51c8dcf-6f10-4e3b-a847-7cace3724c6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Cloud skipper design slides</Template>
  <TotalTime>63</TotalTime>
  <Words>267</Words>
  <Application>Microsoft Office PowerPoint</Application>
  <PresentationFormat>Widescreen</PresentationFormat>
  <Paragraphs>136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Cloud skipper design template</vt:lpstr>
      <vt:lpstr>Richland Community College  Budget Monitoring Report</vt:lpstr>
      <vt:lpstr>Budget Monitoring Report</vt:lpstr>
      <vt:lpstr>Budget Monitoring Report </vt:lpstr>
      <vt:lpstr>Budget Monitoring Report</vt:lpstr>
      <vt:lpstr>Budget Monitoring Report</vt:lpstr>
      <vt:lpstr>Budget Monitoring Report</vt:lpstr>
      <vt:lpstr>Budget Monitoring Report</vt:lpstr>
    </vt:vector>
  </TitlesOfParts>
  <Company>Richland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Greg Florian</dc:creator>
  <cp:lastModifiedBy>Madonna Brown</cp:lastModifiedBy>
  <cp:revision>12</cp:revision>
  <dcterms:created xsi:type="dcterms:W3CDTF">2018-05-14T13:51:57Z</dcterms:created>
  <dcterms:modified xsi:type="dcterms:W3CDTF">2020-05-20T13:55:56Z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0x01010065F7C793739BA249B9BD9E104A27659F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