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</p:sldMasterIdLst>
  <p:notesMasterIdLst>
    <p:notesMasterId r:id="rId13"/>
  </p:notesMasterIdLst>
  <p:handoutMasterIdLst>
    <p:handoutMasterId r:id="rId14"/>
  </p:handoutMasterIdLst>
  <p:sldIdLst>
    <p:sldId id="303" r:id="rId3"/>
    <p:sldId id="313" r:id="rId4"/>
    <p:sldId id="302" r:id="rId5"/>
    <p:sldId id="290" r:id="rId6"/>
    <p:sldId id="361" r:id="rId7"/>
    <p:sldId id="362" r:id="rId8"/>
    <p:sldId id="373" r:id="rId9"/>
    <p:sldId id="348" r:id="rId10"/>
    <p:sldId id="376" r:id="rId11"/>
    <p:sldId id="308" r:id="rId1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1698" autoAdjust="0"/>
  </p:normalViewPr>
  <p:slideViewPr>
    <p:cSldViewPr snapToGrid="0">
      <p:cViewPr varScale="1">
        <p:scale>
          <a:sx n="52" d="100"/>
          <a:sy n="52" d="100"/>
        </p:scale>
        <p:origin x="13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73F0-B921-471A-B796-90DF071E92D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C639A-AE3C-41B2-8620-F85AB2F8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268A-B2CA-4C35-AE69-F9CC7EC8618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17CB-B2E6-4630-AE41-2C7D11AD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17CB-B2E6-4630-AE41-2C7D11AD0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Translates to 78.8% of reaching our budget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A72B-2E19-4117-803E-028C5C775D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4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517CB-B2E6-4630-AE41-2C7D11AD01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42B8-8AC9-42E5-AFFD-7110C72A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342901"/>
            <a:ext cx="10972800" cy="639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871F5C0-EF3B-421C-91AA-E3F5864433FC}" type="datetimeFigureOut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10A0-14C9-4685-BB0E-74DDBACFA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0480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0AF4F9-7146-46CE-A1F2-3AC636CC2781}" type="datetime1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A542-76C6-416E-BD32-4A84E1391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342901"/>
            <a:ext cx="10972800" cy="639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F2C56E1-EF52-4B6A-A9A5-ADA66C770CEC}" type="datetimeFigureOut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0617" y="66294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0B32-FCB0-4B73-849B-396BEC475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02708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6A11-CE9B-47F4-A7B0-DF14D59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1952" y="1397675"/>
            <a:ext cx="7648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Student Profile Report</a:t>
            </a:r>
          </a:p>
          <a:p>
            <a:pPr algn="ctr"/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Presented by</a:t>
            </a:r>
          </a:p>
          <a:p>
            <a:pPr algn="ctr"/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Dr. Z </a:t>
            </a:r>
          </a:p>
          <a:p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4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8" name="Picture 7" descr="Richland_V_blue_greenspr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53" y="1609507"/>
            <a:ext cx="2036324" cy="18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9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6A574-8892-E142-982E-2D1A1CD7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6" y="0"/>
            <a:ext cx="3975371" cy="340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C08D0-3FA4-614C-8309-AD90444D6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952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6" y="3429001"/>
            <a:ext cx="3975371" cy="335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D9482-7C35-CC4B-8645-33DC204339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076" y="0"/>
            <a:ext cx="3975371" cy="340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ED418-63E6-1E43-B39C-5EFCB74E47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076" y="3407070"/>
            <a:ext cx="3975371" cy="3379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31E9FE-C8AE-3944-B33C-B72C1F75D3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5297" y="71339"/>
            <a:ext cx="3994823" cy="3335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67656-63AB-BE49-9075-84A6D1F1B3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237" y="3450930"/>
            <a:ext cx="3975371" cy="3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855" cy="70800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7683" y="366184"/>
            <a:ext cx="1165884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Coaching Update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260" y="1504127"/>
            <a:ext cx="11187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8583" y="1149549"/>
            <a:ext cx="112993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Since March 15 2020, Success Coaches have had 2,512 virtual meetings with students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Texting has been the most effective way to communicate to students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Connecting with &amp; building relationships with students— is KEY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2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6083" y="207713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latin typeface="Helvetica" panose="020B0604020202020204" pitchFamily="34" charset="0"/>
                <a:cs typeface="Helvetica" panose="020B0604020202020204" pitchFamily="34" charset="0"/>
              </a:rPr>
              <a:t>RCC Typical Student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679" y="1166842"/>
            <a:ext cx="4788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Female in her early 20s, Caucasian, from Macon County. Who is taking part-time and receives some financial aid who is pursuing a two year-degree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1B6C1-F0F6-2240-90F1-40F0F649EF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13" y="-814312"/>
            <a:ext cx="7703987" cy="90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4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034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8636" y="729069"/>
            <a:ext cx="96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9759" y="1916831"/>
            <a:ext cx="122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32% 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1287" y="2370544"/>
            <a:ext cx="147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62% female</a:t>
            </a:r>
          </a:p>
        </p:txBody>
      </p:sp>
    </p:spTree>
    <p:extLst>
      <p:ext uri="{BB962C8B-B14F-4D97-AF65-F5344CB8AC3E}">
        <p14:creationId xmlns:p14="http://schemas.microsoft.com/office/powerpoint/2010/main" val="420332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386"/>
            <a:ext cx="12181171" cy="7049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338" y="1053805"/>
            <a:ext cx="96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Sp21</a:t>
            </a:r>
          </a:p>
        </p:txBody>
      </p:sp>
    </p:spTree>
    <p:extLst>
      <p:ext uri="{BB962C8B-B14F-4D97-AF65-F5344CB8AC3E}">
        <p14:creationId xmlns:p14="http://schemas.microsoft.com/office/powerpoint/2010/main" val="208284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172" cy="70788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28268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Local College Headcount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400" y="1117600"/>
            <a:ext cx="11399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Parkland College -28.4%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Heartland College -27.4% 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Lake Land College -15.9% 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Richland College -14.7%  </a:t>
            </a:r>
          </a:p>
        </p:txBody>
      </p:sp>
    </p:spTree>
    <p:extLst>
      <p:ext uri="{BB962C8B-B14F-4D97-AF65-F5344CB8AC3E}">
        <p14:creationId xmlns:p14="http://schemas.microsoft.com/office/powerpoint/2010/main" val="256252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-ContentSlideWh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66184"/>
            <a:ext cx="9956800" cy="7514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Enrollment Update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302" y="1735785"/>
            <a:ext cx="113130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We are 29 days from the start of </a:t>
            </a:r>
            <a:r>
              <a:rPr lang="en-US" sz="3200">
                <a:latin typeface="Helvetica" panose="020B0604020202020204" pitchFamily="34" charset="0"/>
                <a:cs typeface="Helvetica" panose="020B0604020202020204" pitchFamily="34" charset="0"/>
              </a:rPr>
              <a:t>the spring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semester 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Coaches have 65 appointments between now and the start of Spring 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We have two registrations drive events on January 6</a:t>
            </a:r>
            <a:r>
              <a:rPr lang="en-US" sz="3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and 9</a:t>
            </a:r>
            <a:r>
              <a:rPr lang="en-US" sz="3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63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CTitleSlide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79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50th_YOURS_PowerPointTemplate - Master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55991</TotalTime>
  <Words>158</Words>
  <Application>Microsoft Office PowerPoint</Application>
  <PresentationFormat>Widescreen</PresentationFormat>
  <Paragraphs>47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Wingdings 3</vt:lpstr>
      <vt:lpstr>Wisp</vt:lpstr>
      <vt:lpstr>50th_YOURS_PowerPointTemplate - Master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Profile Monitoring Report</dc:title>
  <dc:creator>Marcus Brown</dc:creator>
  <cp:lastModifiedBy>Madonna Brown</cp:lastModifiedBy>
  <cp:revision>148</cp:revision>
  <cp:lastPrinted>2017-06-21T14:44:54Z</cp:lastPrinted>
  <dcterms:created xsi:type="dcterms:W3CDTF">2017-06-05T14:30:43Z</dcterms:created>
  <dcterms:modified xsi:type="dcterms:W3CDTF">2020-12-17T14:01:33Z</dcterms:modified>
</cp:coreProperties>
</file>