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1" r:id="rId4"/>
    <p:sldId id="260" r:id="rId5"/>
    <p:sldId id="271" r:id="rId6"/>
    <p:sldId id="273" r:id="rId7"/>
    <p:sldId id="272" r:id="rId8"/>
    <p:sldId id="275" r:id="rId9"/>
    <p:sldId id="276" r:id="rId10"/>
    <p:sldId id="277" r:id="rId11"/>
    <p:sldId id="274" r:id="rId12"/>
    <p:sldId id="263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6" d="100"/>
          <a:sy n="106" d="100"/>
        </p:scale>
        <p:origin x="366" y="96"/>
      </p:cViewPr>
      <p:guideLst>
        <p:guide orient="horz" pos="1620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43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9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59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24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12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Title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723" y="1413101"/>
            <a:ext cx="69478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Workforce Development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Monitoring Report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CY ’20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February 2021</a:t>
            </a:r>
          </a:p>
        </p:txBody>
      </p:sp>
    </p:spTree>
    <p:extLst>
      <p:ext uri="{BB962C8B-B14F-4D97-AF65-F5344CB8AC3E}">
        <p14:creationId xmlns:p14="http://schemas.microsoft.com/office/powerpoint/2010/main" val="397656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966BD-6603-4708-9F4D-CD3F9C3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276225"/>
            <a:ext cx="5600700" cy="459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981E77-CC7E-4AB4-A947-67E925D5E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03" y="0"/>
            <a:ext cx="70035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6C4E1-53B7-4294-9C9C-97A13D4F7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0"/>
            <a:ext cx="4800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69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End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0703" y="591386"/>
            <a:ext cx="6947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Helvetica"/>
                <a:cs typeface="Helvetica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110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924" y="306482"/>
            <a:ext cx="3266614" cy="420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2019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CPR-240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OSHA-337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Technical Training-182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CDL-66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Highway Construction-11 completers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Industrial Job Skills-25 completers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Open Enrollment NC-1,209 registrations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Facility Rental Headcount-11,483 people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Traffic Safety-546 individuals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152ED-CF12-4E63-8FEC-A6618BD139A1}"/>
              </a:ext>
            </a:extLst>
          </p:cNvPr>
          <p:cNvSpPr txBox="1"/>
          <p:nvPr/>
        </p:nvSpPr>
        <p:spPr>
          <a:xfrm>
            <a:off x="5217463" y="306482"/>
            <a:ext cx="3178998" cy="420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2020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CPR-71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OSHA-133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Technical Training-66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CDL-36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Highway Construction-5 completers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Industrial Job Skills-13 completers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Open Enrollment NC- 474 registrations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Facility Rental Headcount- 3,478 people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Traffic Safety-307 individuals</a:t>
            </a:r>
          </a:p>
        </p:txBody>
      </p:sp>
    </p:spTree>
    <p:extLst>
      <p:ext uri="{BB962C8B-B14F-4D97-AF65-F5344CB8AC3E}">
        <p14:creationId xmlns:p14="http://schemas.microsoft.com/office/powerpoint/2010/main" val="272643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531" y="574825"/>
            <a:ext cx="65952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COVID issues and outcomes: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CDL was shutdown for several months with the DMV being closed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Open-enrollment classes refunded in the spring and very few running in summer and fall.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Facility usage was stopped for several months during the COVID shutdown and limited numbers later.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Contract training was difficult due to not only college COVID restrictions, but the employer’s restrictions.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Traffic Safety shutdown for 2 months and then limited in numbers after resuming.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Highway was about to start a class when COVID hit and shut everything down.</a:t>
            </a:r>
          </a:p>
          <a:p>
            <a:pPr lvl="1"/>
            <a:endParaRPr lang="en-US" sz="12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lvl="1"/>
            <a:r>
              <a:rPr lang="en-US" sz="1200" u="sng" dirty="0">
                <a:solidFill>
                  <a:srgbClr val="FFFFFF"/>
                </a:solidFill>
                <a:latin typeface="Helvetica"/>
                <a:cs typeface="Helvetica"/>
              </a:rPr>
              <a:t>Positives</a:t>
            </a: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:</a:t>
            </a:r>
          </a:p>
          <a:p>
            <a:pPr lvl="1"/>
            <a:endParaRPr lang="en-US" sz="12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Richland was still able to deliver some OSHA classes virtually since we are a partner of the National Safety Education Center.  So Barry delivered OSHA 30 for a few locations across the state.</a:t>
            </a:r>
          </a:p>
          <a:p>
            <a:pPr lvl="1"/>
            <a:endParaRPr lang="en-US" sz="12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CDL now conducts the permit training class virtually via Canvas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8534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4" y="672312"/>
            <a:ext cx="571751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Partnerships</a:t>
            </a:r>
          </a:p>
          <a:p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RCC Agriculture developed 2 new internship opportunities for Ag students.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HVAC students now service Pepsi vending machines and Pepsi places a sticker stating the machine is maintained by Richland HVAC.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Rush Trucking/Diesel Truck Tech/CDL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Crossings Healthcare/Workforce Investment Solutions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National Center for Construction Education Resources-Accredited Training Sponsor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ADM Process Controls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Austin Industries/Workforce Investment Solutions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National Council for Workforce Education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D1524-15C3-41CD-9B99-8F28F20E0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84" y="670161"/>
            <a:ext cx="2535452" cy="38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5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4" y="672312"/>
            <a:ext cx="36632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Partnerships-Developments</a:t>
            </a:r>
          </a:p>
          <a:p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Teamsters/</a:t>
            </a:r>
            <a:r>
              <a:rPr lang="en-US" sz="1600" dirty="0" err="1">
                <a:solidFill>
                  <a:srgbClr val="FFFFFF"/>
                </a:solidFill>
                <a:latin typeface="Helvetica"/>
                <a:cs typeface="Helvetica"/>
              </a:rPr>
              <a:t>EnRich</a:t>
            </a: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/MMPP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$15 million facility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Teamsters trainings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Entrepreneurship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CDL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Skilled Trades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  <a:latin typeface="Helvetica"/>
                <a:cs typeface="Helvetica"/>
              </a:rPr>
              <a:t>CIMA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$8.7 million facility and equipment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Industrial Maintenance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Smart Manufacturing</a:t>
            </a:r>
          </a:p>
          <a:p>
            <a:pPr marL="1200150" lvl="2" indent="-285750"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  <a:latin typeface="Helvetica"/>
                <a:cs typeface="Helvetica"/>
              </a:rPr>
              <a:t>Process Operations</a:t>
            </a:r>
          </a:p>
          <a:p>
            <a:pPr marL="742950" lvl="1" indent="-285750">
              <a:buFont typeface="Arial"/>
              <a:buChar char="•"/>
            </a:pP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B5943-E542-45C8-8BFE-0CD48879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005" y="781050"/>
            <a:ext cx="5410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4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966BD-6603-4708-9F4D-CD3F9C3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276225"/>
            <a:ext cx="5600700" cy="4591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C86C8-80BD-4960-81DE-50CAC07F6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0" y="342900"/>
            <a:ext cx="53721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8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966BD-6603-4708-9F4D-CD3F9C3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276225"/>
            <a:ext cx="56007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966BD-6603-4708-9F4D-CD3F9C3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276225"/>
            <a:ext cx="5600700" cy="4591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B8C39-1CEE-4178-965F-3C32A393C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73" y="0"/>
            <a:ext cx="78908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9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966BD-6603-4708-9F4D-CD3F9C3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276225"/>
            <a:ext cx="5600700" cy="459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2B409-74C9-4CA8-A488-504AC630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77" y="0"/>
            <a:ext cx="8062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00996"/>
      </p:ext>
    </p:extLst>
  </p:cSld>
  <p:clrMapOvr>
    <a:masterClrMapping/>
  </p:clrMapOvr>
</p:sld>
</file>

<file path=ppt/theme/theme1.xml><?xml version="1.0" encoding="utf-8"?>
<a:theme xmlns:a="http://schemas.openxmlformats.org/drawingml/2006/main" name="Richland Community Colle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297</Words>
  <Application>Microsoft Office PowerPoint</Application>
  <PresentationFormat>On-screen Show (16:9)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Helvetica</vt:lpstr>
      <vt:lpstr>Richland Community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Richland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Withrow</dc:creator>
  <cp:lastModifiedBy>Madonna Brown</cp:lastModifiedBy>
  <cp:revision>21</cp:revision>
  <dcterms:created xsi:type="dcterms:W3CDTF">2018-03-05T18:51:20Z</dcterms:created>
  <dcterms:modified xsi:type="dcterms:W3CDTF">2021-02-09T16:51:33Z</dcterms:modified>
</cp:coreProperties>
</file>