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5" r:id="rId3"/>
    <p:sldId id="271" r:id="rId4"/>
    <p:sldId id="272" r:id="rId5"/>
    <p:sldId id="273" r:id="rId6"/>
    <p:sldId id="274" r:id="rId7"/>
    <p:sldId id="263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58" d="100"/>
          <a:sy n="158" d="100"/>
        </p:scale>
        <p:origin x="264" y="138"/>
      </p:cViewPr>
      <p:guideLst>
        <p:guide orient="horz" pos="1620"/>
        <p:guide pos="28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3439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3293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9590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4247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712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Visio_Drawing.vsd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TitleSlid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2805" y="1413101"/>
            <a:ext cx="88530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latin typeface="Helvetica"/>
                <a:cs typeface="Helvetica"/>
              </a:rPr>
              <a:t>Monitoring Report:</a:t>
            </a:r>
          </a:p>
          <a:p>
            <a:pPr algn="ctr"/>
            <a:r>
              <a:rPr lang="en-US" sz="6000" dirty="0">
                <a:solidFill>
                  <a:schemeClr val="bg1"/>
                </a:solidFill>
                <a:latin typeface="Helvetica"/>
                <a:cs typeface="Helvetica"/>
              </a:rPr>
              <a:t>Information Technology</a:t>
            </a:r>
          </a:p>
          <a:p>
            <a:pPr algn="ctr"/>
            <a:r>
              <a:rPr lang="en-US" sz="6000" dirty="0">
                <a:solidFill>
                  <a:schemeClr val="bg1"/>
                </a:solidFill>
                <a:latin typeface="Helvetica"/>
                <a:cs typeface="Helvetica"/>
              </a:rPr>
              <a:t>April 2022</a:t>
            </a:r>
          </a:p>
        </p:txBody>
      </p:sp>
    </p:spTree>
    <p:extLst>
      <p:ext uri="{BB962C8B-B14F-4D97-AF65-F5344CB8AC3E}">
        <p14:creationId xmlns:p14="http://schemas.microsoft.com/office/powerpoint/2010/main" val="3976566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-ContentSlideWhite4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7C48AA4F-D047-48EB-AA27-49A9DDDA7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510" y="28280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72980BE-4F2F-49AC-BA45-1F60DA6716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7943932"/>
              </p:ext>
            </p:extLst>
          </p:nvPr>
        </p:nvGraphicFramePr>
        <p:xfrm>
          <a:off x="1093510" y="282804"/>
          <a:ext cx="6505575" cy="414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Visio" r:id="rId4" imgW="8886746" imgH="5657850" progId="Visio.Drawing.15">
                  <p:embed/>
                </p:oleObj>
              </mc:Choice>
              <mc:Fallback>
                <p:oleObj name="Visio" r:id="rId4" imgW="8886746" imgH="5657850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510" y="282804"/>
                        <a:ext cx="6505575" cy="414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A8C62A2-0F25-446D-9F5B-3E920A81D1F7}"/>
              </a:ext>
            </a:extLst>
          </p:cNvPr>
          <p:cNvSpPr txBox="1"/>
          <p:nvPr/>
        </p:nvSpPr>
        <p:spPr>
          <a:xfrm>
            <a:off x="6224145" y="4601648"/>
            <a:ext cx="2919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latin typeface="Helvetica"/>
                <a:cs typeface="Helvetica"/>
              </a:rPr>
              <a:t>Support Structure</a:t>
            </a:r>
          </a:p>
        </p:txBody>
      </p:sp>
    </p:spTree>
    <p:extLst>
      <p:ext uri="{BB962C8B-B14F-4D97-AF65-F5344CB8AC3E}">
        <p14:creationId xmlns:p14="http://schemas.microsoft.com/office/powerpoint/2010/main" val="3883185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-ContentSlideWhite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9410" y="307847"/>
            <a:ext cx="867096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Continue to provide technology to students &amp; employees to support remote &amp; hybrid instruction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17375E"/>
              </a:solidFill>
              <a:latin typeface="Helvetica"/>
              <a:cs typeface="Helvetic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Outfit classrooms with technology for hybrid &amp; socially-distanced instruction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17375E"/>
              </a:solidFill>
              <a:latin typeface="Helvetica"/>
              <a:cs typeface="Helvetic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Install new technology in the South &amp; West wing remodeling areas when construction is complete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17375E"/>
              </a:solidFill>
              <a:latin typeface="Helvetica"/>
              <a:cs typeface="Helvetic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Post-COVID, work with other departments to restart work on relevant priorities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17375E"/>
              </a:solidFill>
              <a:latin typeface="Helvetica"/>
              <a:cs typeface="Helvetica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Alternative work technologies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COVID-19 vaccination tracking system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Jenzabar CX 10.1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Cloud-based replication for disaster recovery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Food Services point-of-sale system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9F78CF-F6FB-447D-8E8E-50A8AD5CCE90}"/>
              </a:ext>
            </a:extLst>
          </p:cNvPr>
          <p:cNvSpPr txBox="1"/>
          <p:nvPr/>
        </p:nvSpPr>
        <p:spPr>
          <a:xfrm>
            <a:off x="4084765" y="4601648"/>
            <a:ext cx="5059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latin typeface="Helvetica"/>
                <a:cs typeface="Helvetica"/>
              </a:rPr>
              <a:t>Completion to Goal in the Past 12 Months</a:t>
            </a:r>
          </a:p>
        </p:txBody>
      </p:sp>
    </p:spTree>
    <p:extLst>
      <p:ext uri="{BB962C8B-B14F-4D97-AF65-F5344CB8AC3E}">
        <p14:creationId xmlns:p14="http://schemas.microsoft.com/office/powerpoint/2010/main" val="1823691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-ContentSlideWhite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745" y="0"/>
            <a:ext cx="9135879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9410" y="307847"/>
            <a:ext cx="652178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Staffing concerns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7375E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Supply chain disruptions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7375E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Cyberattacks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7375E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Compliance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Gramm-Leach-Bliley (GLBA) – Safeguards Rule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Cyber Liability insurance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7375E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ERP software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7375E"/>
              </a:solidFill>
              <a:latin typeface="Helvetica"/>
              <a:cs typeface="Helvetic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9F78CF-F6FB-447D-8E8E-50A8AD5CCE90}"/>
              </a:ext>
            </a:extLst>
          </p:cNvPr>
          <p:cNvSpPr txBox="1"/>
          <p:nvPr/>
        </p:nvSpPr>
        <p:spPr>
          <a:xfrm>
            <a:off x="4084765" y="4601648"/>
            <a:ext cx="5059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latin typeface="Helvetica"/>
                <a:cs typeface="Helvetica"/>
              </a:rPr>
              <a:t>Looking Forward: Challenges</a:t>
            </a:r>
          </a:p>
        </p:txBody>
      </p:sp>
    </p:spTree>
    <p:extLst>
      <p:ext uri="{BB962C8B-B14F-4D97-AF65-F5344CB8AC3E}">
        <p14:creationId xmlns:p14="http://schemas.microsoft.com/office/powerpoint/2010/main" val="2586959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-ContentSlideWhite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745" y="0"/>
            <a:ext cx="9135879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9410" y="307847"/>
            <a:ext cx="873770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Richland Thrive - Degree Planner module [Strategic Plan Goal 2C]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7375E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FEITH software upgrade [Strategic Plan Goal 4J]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7375E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MCLETC facilities expansion [Strategic Plan Goal 3C, 4E]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7375E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Legacy network infrastructure replacement at all sites [Strategic Plan Goal 4H]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7375E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ERP system analysis “listening” campaign [Strategic Plan Goal 4J]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7375E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Comprehensive cybersecurity toolkit review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7375E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Full review &amp; action as needed to ensure GLBA &amp; insurance policy compliance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7375E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7375E"/>
                </a:solidFill>
                <a:latin typeface="Helvetica"/>
                <a:cs typeface="Helvetica"/>
              </a:rPr>
              <a:t>Disaster recovery tabletop exercise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9F78CF-F6FB-447D-8E8E-50A8AD5CCE90}"/>
              </a:ext>
            </a:extLst>
          </p:cNvPr>
          <p:cNvSpPr txBox="1"/>
          <p:nvPr/>
        </p:nvSpPr>
        <p:spPr>
          <a:xfrm>
            <a:off x="4084765" y="4601648"/>
            <a:ext cx="5059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latin typeface="Helvetica"/>
                <a:cs typeface="Helvetica"/>
              </a:rPr>
              <a:t>Looking Forward: Additional Goals</a:t>
            </a:r>
          </a:p>
        </p:txBody>
      </p:sp>
    </p:spTree>
    <p:extLst>
      <p:ext uri="{BB962C8B-B14F-4D97-AF65-F5344CB8AC3E}">
        <p14:creationId xmlns:p14="http://schemas.microsoft.com/office/powerpoint/2010/main" val="2512949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-ContentSlideWhite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745" y="0"/>
            <a:ext cx="9135879" cy="51435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1633502-781F-4781-9391-4A5087128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4571" y="133489"/>
            <a:ext cx="5650349" cy="4227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98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-EndSlid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1" y="0"/>
            <a:ext cx="9135879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0703" y="591386"/>
            <a:ext cx="69478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Helvetica"/>
                <a:cs typeface="Helvetica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71108855"/>
      </p:ext>
    </p:extLst>
  </p:cSld>
  <p:clrMapOvr>
    <a:masterClrMapping/>
  </p:clrMapOvr>
</p:sld>
</file>

<file path=ppt/theme/theme1.xml><?xml version="1.0" encoding="utf-8"?>
<a:theme xmlns:a="http://schemas.openxmlformats.org/drawingml/2006/main" name="Richland Community Colle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195</Words>
  <Application>Microsoft Office PowerPoint</Application>
  <PresentationFormat>On-screen Show (16:9)</PresentationFormat>
  <Paragraphs>47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Helvetica</vt:lpstr>
      <vt:lpstr>Wingdings</vt:lpstr>
      <vt:lpstr>Richland Community College</vt:lpstr>
      <vt:lpstr>Visio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Richland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Tracy Withrow</dc:creator>
  <cp:lastModifiedBy>Madonna Brown</cp:lastModifiedBy>
  <cp:revision>17</cp:revision>
  <dcterms:created xsi:type="dcterms:W3CDTF">2018-03-05T18:51:20Z</dcterms:created>
  <dcterms:modified xsi:type="dcterms:W3CDTF">2022-04-20T00:50:12Z</dcterms:modified>
</cp:coreProperties>
</file>