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32EC-564B-4B6F-8C91-771CFBFC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F6097-61D6-40FD-A570-C4190D28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711B-EAB3-4EF6-AD98-6FE4668FB4F3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9A121-5344-4E82-A80B-C23C5F3E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E2BB3-37C2-4921-8E6E-0BF4C51D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1D8-9B57-444C-9F31-6C744D8B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AF55C-16BF-40BB-AC8C-45A2A51C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D45BD-79B5-43AF-8B1A-C953D2757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0FB3E-D7FF-4C39-A3A8-39624F3B7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711B-EAB3-4EF6-AD98-6FE4668FB4F3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AA81-0C4A-4943-BD45-FAB86455F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FA6A7-3B0B-414E-8E2B-E5ED35F80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51D8-9B57-444C-9F31-6C744D8BF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C39950-F9BA-49E1-9988-5FC72FCD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32294-752A-4600-A113-07AF8B8D1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86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A9D4A6-7648-4789-B219-D3A0E047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Montserrat ExtraBold" pitchFamily="2" charset="0"/>
              </a:rPr>
              <a:t>Project Read Plus Team</a:t>
            </a:r>
            <a:endParaRPr lang="en-US" sz="7200" dirty="0"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303CB-3AAD-4A80-AD5D-D4E48319E5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90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32FB4E-C12C-4120-9213-69168474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Montserrat ExtraBold" pitchFamily="2" charset="0"/>
              </a:rPr>
              <a:t>Outcomes of the Program</a:t>
            </a:r>
            <a:endParaRPr lang="en-US" sz="7200" dirty="0"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0C206-39AD-421E-B1E4-ECDA0C979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090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6003DE-7F89-4588-AE62-5CA0D148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A1C8D-9E00-4DC8-B28C-6B94CB57E0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39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8559F0-E88A-4806-AE85-9478C246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388C2-14EB-4F3D-B019-290CA13C3C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22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AFE5C1-5AFC-40FD-9501-3AC19B75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Montserrat ExtraBold" pitchFamily="2" charset="0"/>
              </a:rPr>
              <a:t>Moving Forward</a:t>
            </a:r>
            <a:endParaRPr lang="en-US" sz="7200" dirty="0"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094CD-0279-43BA-96AC-8D141B45C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66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84B2D-0AEE-4039-ADA6-92D5B848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BE9CB-E571-43AC-AF7B-26E8C7CD2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34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E8D7C2-3BCB-4FE6-B1FC-68E7491D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Montserrat ExtraBold" pitchFamily="2" charset="0"/>
              </a:rPr>
              <a:t>Academic Success Center Team</a:t>
            </a:r>
            <a:endParaRPr lang="en-US" sz="7200" dirty="0"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A1AC5-5904-45F4-805C-FDA830F9A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9387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EF35B8-6344-40D1-B81C-F30D0B87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Montserrat ExtraBold" pitchFamily="2" charset="0"/>
              </a:rPr>
              <a:t>Career Planning For Students With Disabilities Workshop</a:t>
            </a:r>
            <a:endParaRPr lang="en-US" sz="720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40583-8C04-4734-80B4-908F81D39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091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0614CB-940F-4F28-B79B-26CFBBBB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Montserrat ExtraBold" pitchFamily="2" charset="0"/>
              </a:rPr>
              <a:t>Delta Alpha Pi Club</a:t>
            </a:r>
            <a:endParaRPr lang="en-US" sz="720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A65DD-4DBF-483E-B405-01FE6D633D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26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6CE70-87D7-4D61-B8F1-671C0561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646CA-3316-498C-AE23-02D687F6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447"/>
            <a:ext cx="24384000" cy="137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217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7FF89B-B4CE-4780-BD70-66D7EAE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6B8DF-49CB-4702-9C89-AB0E04DAE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2912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4E0BE6-D4C3-4507-941A-A1C978CA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Montserrat ExtraBold" pitchFamily="2" charset="0"/>
              </a:rPr>
              <a:t>Online Tutoring Platform Research</a:t>
            </a:r>
            <a:endParaRPr lang="en-US" sz="720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36275-2339-43AC-A9DB-2090131E5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64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DAD462-9679-4422-8678-D7811996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Montserrat ExtraBold" pitchFamily="2" charset="0"/>
              </a:rPr>
              <a:t>Online Accommodations </a:t>
            </a:r>
            <a:br>
              <a:rPr lang="en-US" sz="7200">
                <a:solidFill>
                  <a:schemeClr val="bg1"/>
                </a:solidFill>
                <a:latin typeface="Montserrat ExtraBold" pitchFamily="2" charset="0"/>
              </a:rPr>
            </a:br>
            <a:r>
              <a:rPr lang="en-US" sz="7200">
                <a:solidFill>
                  <a:schemeClr val="bg1"/>
                </a:solidFill>
                <a:latin typeface="Montserrat ExtraBold" pitchFamily="2" charset="0"/>
              </a:rPr>
              <a:t>Platform Research</a:t>
            </a:r>
            <a:endParaRPr lang="en-US" sz="720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A67BB-D4C7-4CE1-B8D6-1C080F3A7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1031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A2A60-D5EB-44F6-A976-F9CC3EED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Montserrat ExtraBold" pitchFamily="2" charset="0"/>
              </a:rPr>
              <a:t>Disability Transition Resource Expo</a:t>
            </a:r>
            <a:endParaRPr lang="en-US" sz="720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6D8AD-6087-41AE-805D-79790645B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0548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2B4C5D-15AD-4100-8180-6EBA5EB0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B5F4A-B993-4F82-B5D8-3BAC361209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206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44B9B8-FC19-4B3B-96B4-6CAF94F9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5787E-FAD6-40C5-AF25-B8BBFA8CC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553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97F4D0-3161-4DB7-8F42-D2475997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F857F-6B4B-481E-B683-B7602ED70F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5878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831B91-23BC-4EA1-AD43-CEF1E9D2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TLC Staff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B0E18-2A47-4B27-9174-C4D199027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115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6FE90-6B2F-464A-A3F3-249671AE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TLC Service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58596-9DD7-43EF-85DA-AE13939617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642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88B94-2E13-4385-9C67-E13A90F8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2C2A2-7A69-4BE4-82C9-2D3E5709A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12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F47223-4831-4F75-A2F0-9ACDE756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DB9BC-BC40-42EA-AAF7-82B2CC6E9F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299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E79FE-59DF-4C53-9320-1D72D412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7C99E-5607-40B7-9C91-3D234BEBB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9710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425A97-592B-41D9-B1FE-CBEE1AAB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Current/Future Initiatives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2CC62-5998-4639-B585-2EAA627EE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8212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D8763F-96E4-48E0-9361-32C1BC25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5A3FE-95F3-44CE-B9D8-CE13FA4B6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56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6DE7DF-A2D6-48F3-9037-D4A88B20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Montserrat ExtraBold" pitchFamily="2" charset="0"/>
              </a:rPr>
              <a:t>Instructional Staff</a:t>
            </a:r>
            <a:endParaRPr lang="en-US" sz="7200" dirty="0"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64DF4-7371-4B99-BBEC-6B5D80542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009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D08DA2-38F8-44F6-9D9C-C41FAC63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Montserrat ExtraBold" pitchFamily="2" charset="0"/>
              </a:rPr>
              <a:t>Why is Adult Education important?</a:t>
            </a:r>
            <a:endParaRPr lang="en-US" sz="7200" dirty="0"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C8263-D70E-4F57-A0CF-3DFC72056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75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20A8B0-958C-4383-946C-2C8F14D7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Montserrat ExtraBold" pitchFamily="2" charset="0"/>
              </a:rPr>
              <a:t>GED® (General Education Development Test)</a:t>
            </a:r>
            <a:endParaRPr lang="en-US" sz="6000" dirty="0">
              <a:latin typeface="Montserrat ExtraBol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824FC-077C-4D8D-8169-63BD731337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075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9774A1-8543-401E-9CC4-695E9F04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547E0-DFEC-40E3-AC7D-3182F0B5A5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37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9FE3D6-8A43-45A9-805F-457BD268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4DA14-FE23-4AE2-AB16-708204F92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55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C19E38-DFF9-44B7-8103-FC740F9A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BF667-DEA9-4050-BF7F-73CFE1D28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95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60</Words>
  <Application>Microsoft Office PowerPoint</Application>
  <PresentationFormat>Custom</PresentationFormat>
  <Paragraphs>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Montserrat ExtraBold</vt:lpstr>
      <vt:lpstr>Office Theme</vt:lpstr>
      <vt:lpstr>PowerPoint Presentation</vt:lpstr>
      <vt:lpstr>PowerPoint Presentation</vt:lpstr>
      <vt:lpstr>PowerPoint Presentation</vt:lpstr>
      <vt:lpstr>Instructional Staff</vt:lpstr>
      <vt:lpstr>Why is Adult Education important?</vt:lpstr>
      <vt:lpstr>GED® (General Education Development Test)</vt:lpstr>
      <vt:lpstr>PowerPoint Presentation</vt:lpstr>
      <vt:lpstr>PowerPoint Presentation</vt:lpstr>
      <vt:lpstr>PowerPoint Presentation</vt:lpstr>
      <vt:lpstr>Project Read Plus Team</vt:lpstr>
      <vt:lpstr>Outcomes of the Program</vt:lpstr>
      <vt:lpstr>PowerPoint Presentation</vt:lpstr>
      <vt:lpstr>PowerPoint Presentation</vt:lpstr>
      <vt:lpstr>Moving Forward</vt:lpstr>
      <vt:lpstr>PowerPoint Presentation</vt:lpstr>
      <vt:lpstr>Academic Success Center Team</vt:lpstr>
      <vt:lpstr>Career Planning For Students With Disabilities Workshop</vt:lpstr>
      <vt:lpstr>Delta Alpha Pi Club</vt:lpstr>
      <vt:lpstr>PowerPoint Presentation</vt:lpstr>
      <vt:lpstr>Online Tutoring Platform Research</vt:lpstr>
      <vt:lpstr>Online Accommodations  Platform Research</vt:lpstr>
      <vt:lpstr>Disability Transition Resource Expo</vt:lpstr>
      <vt:lpstr>PowerPoint Presentation</vt:lpstr>
      <vt:lpstr>PowerPoint Presentation</vt:lpstr>
      <vt:lpstr>PowerPoint Presentation</vt:lpstr>
      <vt:lpstr>TLC Staff</vt:lpstr>
      <vt:lpstr>TLC Service Objectives</vt:lpstr>
      <vt:lpstr>PowerPoint Presentation</vt:lpstr>
      <vt:lpstr>PowerPoint Presentation</vt:lpstr>
      <vt:lpstr>Current/Future Initiatives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Roark</dc:creator>
  <cp:lastModifiedBy>Madonna Brown</cp:lastModifiedBy>
  <cp:revision>4</cp:revision>
  <dcterms:created xsi:type="dcterms:W3CDTF">2023-11-07T18:42:38Z</dcterms:created>
  <dcterms:modified xsi:type="dcterms:W3CDTF">2023-11-09T22:16:30Z</dcterms:modified>
</cp:coreProperties>
</file>