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0" r:id="rId2"/>
    <p:sldId id="272" r:id="rId3"/>
    <p:sldId id="593" r:id="rId4"/>
    <p:sldId id="594" r:id="rId5"/>
    <p:sldId id="271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C4F"/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96"/>
  </p:normalViewPr>
  <p:slideViewPr>
    <p:cSldViewPr snapToGrid="0" snapToObjects="1">
      <p:cViewPr varScale="1">
        <p:scale>
          <a:sx n="113" d="100"/>
          <a:sy n="113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61CFEC-D85A-47D4-99B9-B5E24847190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71136D-8CF3-4FF0-AE69-C3B0D8A16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09450E-962E-6443-8DBE-F9F7C825BBD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3FFBEC-8E3C-E84B-99EC-06B021250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26613-24C4-474A-8174-946150E1E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D2507-F0A1-0841-AEB2-C4267E2AE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1550-92A2-D548-86A2-C43B9334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AE459-1D32-C64E-B496-41078A98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C4853-7740-7B4E-9F1D-4B6C5912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502F-2AD5-F946-8896-8AF36F61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7B728-11BD-7A4D-A067-D6C4F7D34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15EAD-8804-B444-9F88-E74CE9BB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2D36-1AFD-C343-B6BA-9B6AF1F8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B0F0D-C291-AE4F-B363-3361D0D9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7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DFA14-BE06-7042-BD4B-1AF5A39A8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075B4-1EB8-014F-B4D9-09A271D23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72734-9695-2944-B1C9-BB1B0033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514B6-D965-8443-ADAC-FEC0462D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10F3E-77BB-7F42-AC3D-CDB745DC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3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01B3-9564-0943-B799-C7558C97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65553-6DA5-4E40-8DC9-E36AFE3F7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394D1-8081-3D44-8A8A-DE2C389A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559F6-274F-2B44-87EB-8CF0FECA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77FBC-69DD-ED43-9B92-D0A043E3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3206-D506-8149-9201-836D99DE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F02A3-5D9D-3D46-A471-064B6CDB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FF33-D418-864E-89E6-8696AEE0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95D8E-43E6-FD48-9BA3-ECFF8C09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CF260-4A5D-504E-9B99-8AC59DF4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9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4578-5C56-E84D-9EB6-E69D8A8D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02959-CB58-5C4D-B962-05A454499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3E7CF-C9FE-D04E-8E12-F9408263E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CD598-0B4F-A840-9519-80848366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EAC9B-4E08-3441-AF89-00A963C9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40CFE-7E43-DF4E-AC4A-C05C4E0A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5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B687-DB9A-7F47-8959-48A2A7D9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3F590-E4F1-A840-8E2C-3C8702219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FE5C7-EF52-D740-A699-AD53FFB1B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B9E4F-EA18-334D-855B-6276E66F1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95CE5-D41E-834A-9000-BF06C1993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971FC-CD8F-544B-809C-037ED150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82D219-E536-7448-AC9C-31EF74D2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866E5-20CD-5247-84DC-DEA06562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713B-7C6D-AB4E-87C8-C671EE18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7A0109-A6C0-D046-8470-604667FC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C716A-2BB9-8942-944F-2EE1BB54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68F48-C628-F646-B711-9EB656F2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0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435D7-46D8-B74A-8835-C56CCC63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6AAF1-4EE4-1D4F-BE31-D2F3D393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10B17-C423-8841-B002-B90DFF7F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B9F4-FD4A-C343-B833-AEE3527E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57B2C-F948-4540-BA0D-C760770C8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A31F3-A286-2E43-B85F-663B0E2AB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19B38-59C5-644F-9A08-FEACE471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65578-2D3B-1D4F-B95C-0DB167C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AFB83-3327-A64F-B8B9-7BFB8517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7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B080-7538-7F49-A7FD-A02B9EB9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FE220-78DD-BA43-A070-53FCF13E5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B29B5-E328-AF4C-8F22-CFB01FE41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99531-3B33-A346-BB6F-D6700D9E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3E81C-96A3-F64F-9E5D-36061F67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1003B-F823-0F4A-8433-792C7235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1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64DE0-BA24-944F-95C9-0962F134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C7DF3-0FC2-7E49-AE50-D33C2B9F7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F3D85-1180-304A-B20F-602687C77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5B1AA-D36D-244F-B480-05EFD2FEE89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034A2-0026-3242-90CF-4BEDF3C5A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A9500-76B5-5D45-9134-D99CB9190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1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BC7B8F4-C066-9841-BC3B-9097F86C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F856EB-27BD-0C4C-8306-E7D54EF4763A}"/>
              </a:ext>
            </a:extLst>
          </p:cNvPr>
          <p:cNvSpPr txBox="1"/>
          <p:nvPr/>
        </p:nvSpPr>
        <p:spPr>
          <a:xfrm>
            <a:off x="8481848" y="6600494"/>
            <a:ext cx="3636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CREATED BY RICHLAND COMMUNITY COLLEGE. ALL RIGHTS RESERVED 2021.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8AE36D-D379-4719-9BAD-2E3D4F33B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79" y="5711853"/>
            <a:ext cx="3438442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lue, electronics, screenshot&#10;&#10;Description automatically generated">
            <a:extLst>
              <a:ext uri="{FF2B5EF4-FFF2-40B4-BE49-F238E27FC236}">
                <a16:creationId xmlns:a16="http://schemas.microsoft.com/office/drawing/2014/main" id="{BE95AB51-0FAC-874E-81ED-7BCA8094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2E78AE-6517-9D4D-A70A-34C312A7044C}"/>
              </a:ext>
            </a:extLst>
          </p:cNvPr>
          <p:cNvSpPr txBox="1"/>
          <p:nvPr/>
        </p:nvSpPr>
        <p:spPr>
          <a:xfrm>
            <a:off x="8481848" y="6600494"/>
            <a:ext cx="3636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CREATED BY RICHLAND COMMUNITY COLLEGE. ALL RIGHTS RESERVED 2021.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58F31-10F5-4629-A6DA-0F2E736F0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8" t="7487" r="1755" b="8762"/>
          <a:stretch/>
        </p:blipFill>
        <p:spPr>
          <a:xfrm>
            <a:off x="4382218" y="5710687"/>
            <a:ext cx="3441940" cy="1147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1B5288-CD00-4105-8223-307CE7F872E5}"/>
              </a:ext>
            </a:extLst>
          </p:cNvPr>
          <p:cNvSpPr txBox="1"/>
          <p:nvPr/>
        </p:nvSpPr>
        <p:spPr>
          <a:xfrm>
            <a:off x="6176865" y="2024743"/>
            <a:ext cx="4385388" cy="2006081"/>
          </a:xfrm>
          <a:prstGeom prst="rect">
            <a:avLst/>
          </a:prstGeom>
          <a:solidFill>
            <a:srgbClr val="192C4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7FCA89-DA43-4331-B63E-408274415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053" y="867747"/>
            <a:ext cx="4778829" cy="40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0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lue, electronics, screenshot&#10;&#10;Description automatically generated">
            <a:extLst>
              <a:ext uri="{FF2B5EF4-FFF2-40B4-BE49-F238E27FC236}">
                <a16:creationId xmlns:a16="http://schemas.microsoft.com/office/drawing/2014/main" id="{BE95AB51-0FAC-874E-81ED-7BCA8094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2E78AE-6517-9D4D-A70A-34C312A7044C}"/>
              </a:ext>
            </a:extLst>
          </p:cNvPr>
          <p:cNvSpPr txBox="1"/>
          <p:nvPr/>
        </p:nvSpPr>
        <p:spPr>
          <a:xfrm>
            <a:off x="8481848" y="6600494"/>
            <a:ext cx="3636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CREATED BY RICHLAND COMMUNITY COLLEGE. ALL RIGHTS RESERVED 2021.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498BA9-7BB8-4807-8C97-AF1F6E370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36" y="750894"/>
            <a:ext cx="4621021" cy="4537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B7CFC0-AEB4-4B93-A0E6-D86F5B7E7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50894"/>
            <a:ext cx="4885564" cy="4537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F961E-4184-4506-B9A5-CE0B218CA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779" y="5711853"/>
            <a:ext cx="3438442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9E1E-2DEE-ACC6-C7B8-74EF4F9C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A8DF-EC74-1FC4-984A-F493D892E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3E9CC-B359-7608-B1B7-76C06896B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3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1553A2A-51DC-2D40-8204-B2599C7C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39FA8B-63E8-324A-8758-81EEFDF391E5}"/>
              </a:ext>
            </a:extLst>
          </p:cNvPr>
          <p:cNvSpPr txBox="1"/>
          <p:nvPr/>
        </p:nvSpPr>
        <p:spPr>
          <a:xfrm>
            <a:off x="8481848" y="6600494"/>
            <a:ext cx="3636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CREATED BY RICHLAND COMMUNITY COLLEGE. ALL RIGHTS RESERVED 2021.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493D66-0487-4C08-85AF-D182B1998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79" y="5711853"/>
            <a:ext cx="3438442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44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Melton</dc:creator>
  <cp:lastModifiedBy>Madonna Brown</cp:lastModifiedBy>
  <cp:revision>14</cp:revision>
  <dcterms:modified xsi:type="dcterms:W3CDTF">2024-03-05T20:49:38Z</dcterms:modified>
</cp:coreProperties>
</file>